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1" r:id="rId9"/>
    <p:sldId id="263" r:id="rId10"/>
    <p:sldId id="264" r:id="rId11"/>
    <p:sldId id="266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086" y="210"/>
      </p:cViewPr>
      <p:guideLst>
        <p:guide orient="horz" pos="16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5886E-EAAD-457E-AE28-E00BE077C5FB}" type="doc">
      <dgm:prSet loTypeId="urn:microsoft.com/office/officeart/2005/8/layout/radial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6FCAD107-37DA-4AD2-BB5F-73179793E217}">
      <dgm:prSet phldrT="[Texto]"/>
      <dgm:spPr/>
      <dgm:t>
        <a:bodyPr/>
        <a:lstStyle/>
        <a:p>
          <a:r>
            <a:rPr lang="es-VE" dirty="0" smtClean="0"/>
            <a:t>Formación</a:t>
          </a:r>
        </a:p>
        <a:p>
          <a:r>
            <a:rPr lang="es-VE" dirty="0" smtClean="0"/>
            <a:t>de manera</a:t>
          </a:r>
          <a:endParaRPr lang="es-AR" dirty="0"/>
        </a:p>
      </dgm:t>
    </dgm:pt>
    <dgm:pt modelId="{E524FC98-2A4E-435D-B234-A104E8893B88}" type="parTrans" cxnId="{63C743DF-092C-465C-B9B9-AB4EC874F149}">
      <dgm:prSet/>
      <dgm:spPr/>
      <dgm:t>
        <a:bodyPr/>
        <a:lstStyle/>
        <a:p>
          <a:endParaRPr lang="es-AR"/>
        </a:p>
      </dgm:t>
    </dgm:pt>
    <dgm:pt modelId="{E74AB193-3DE4-4BE5-9FDD-E7779BFACFEA}" type="sibTrans" cxnId="{63C743DF-092C-465C-B9B9-AB4EC874F149}">
      <dgm:prSet/>
      <dgm:spPr/>
      <dgm:t>
        <a:bodyPr/>
        <a:lstStyle/>
        <a:p>
          <a:endParaRPr lang="es-AR"/>
        </a:p>
      </dgm:t>
    </dgm:pt>
    <dgm:pt modelId="{3912B4EC-EDA8-4AFC-9BF1-BD58B43F6660}">
      <dgm:prSet phldrT="[Texto]" custT="1"/>
      <dgm:spPr/>
      <dgm:t>
        <a:bodyPr/>
        <a:lstStyle/>
        <a:p>
          <a:r>
            <a:rPr lang="es-VE" sz="2400" dirty="0" smtClean="0"/>
            <a:t>Integral</a:t>
          </a:r>
          <a:endParaRPr lang="es-AR" sz="1300" dirty="0"/>
        </a:p>
      </dgm:t>
    </dgm:pt>
    <dgm:pt modelId="{F73C2485-243C-4994-A168-F853889E474C}" type="parTrans" cxnId="{C213A81B-85A8-42F0-A430-5C35FD9C67F5}">
      <dgm:prSet/>
      <dgm:spPr/>
      <dgm:t>
        <a:bodyPr/>
        <a:lstStyle/>
        <a:p>
          <a:endParaRPr lang="es-AR"/>
        </a:p>
      </dgm:t>
    </dgm:pt>
    <dgm:pt modelId="{5A186721-5C12-4818-B930-98303CBF8845}" type="sibTrans" cxnId="{C213A81B-85A8-42F0-A430-5C35FD9C67F5}">
      <dgm:prSet/>
      <dgm:spPr/>
      <dgm:t>
        <a:bodyPr/>
        <a:lstStyle/>
        <a:p>
          <a:endParaRPr lang="es-AR"/>
        </a:p>
      </dgm:t>
    </dgm:pt>
    <dgm:pt modelId="{A7BEFCA4-535C-4554-92B6-A2E93DF9406C}">
      <dgm:prSet phldrT="[Texto]"/>
      <dgm:spPr/>
      <dgm:t>
        <a:bodyPr/>
        <a:lstStyle/>
        <a:p>
          <a:r>
            <a:rPr lang="es-VE" dirty="0" smtClean="0"/>
            <a:t>Educación  como</a:t>
          </a:r>
          <a:endParaRPr lang="es-AR" dirty="0"/>
        </a:p>
      </dgm:t>
    </dgm:pt>
    <dgm:pt modelId="{BF8EF22F-010F-4BBC-856B-DC0E2A5F7A33}" type="parTrans" cxnId="{CAE345E3-B0EA-4E67-880A-B574C3A9E1C9}">
      <dgm:prSet/>
      <dgm:spPr/>
      <dgm:t>
        <a:bodyPr/>
        <a:lstStyle/>
        <a:p>
          <a:endParaRPr lang="es-AR"/>
        </a:p>
      </dgm:t>
    </dgm:pt>
    <dgm:pt modelId="{93F5A5BD-0FD3-441D-A1C1-41B9E3937619}" type="sibTrans" cxnId="{CAE345E3-B0EA-4E67-880A-B574C3A9E1C9}">
      <dgm:prSet/>
      <dgm:spPr/>
      <dgm:t>
        <a:bodyPr/>
        <a:lstStyle/>
        <a:p>
          <a:endParaRPr lang="es-AR"/>
        </a:p>
      </dgm:t>
    </dgm:pt>
    <dgm:pt modelId="{693905D9-80B8-4EE0-A962-8EE1547E2E10}">
      <dgm:prSet phldrT="[Texto]" custT="1"/>
      <dgm:spPr/>
      <dgm:t>
        <a:bodyPr/>
        <a:lstStyle/>
        <a:p>
          <a:pPr algn="just"/>
          <a:r>
            <a:rPr lang="es-VE" sz="2000" dirty="0" smtClean="0"/>
            <a:t>Proceso de acompañamiento.</a:t>
          </a:r>
          <a:endParaRPr lang="es-AR" sz="2000" dirty="0"/>
        </a:p>
      </dgm:t>
    </dgm:pt>
    <dgm:pt modelId="{F47DFD78-ACC3-416D-80C4-6D69AE3EDE68}" type="parTrans" cxnId="{51308D0E-D7C3-4453-9381-000C95D47159}">
      <dgm:prSet/>
      <dgm:spPr/>
      <dgm:t>
        <a:bodyPr/>
        <a:lstStyle/>
        <a:p>
          <a:endParaRPr lang="es-AR"/>
        </a:p>
      </dgm:t>
    </dgm:pt>
    <dgm:pt modelId="{8BD18C6F-C996-4778-B2E8-1DBBA9A677BE}" type="sibTrans" cxnId="{51308D0E-D7C3-4453-9381-000C95D47159}">
      <dgm:prSet/>
      <dgm:spPr/>
      <dgm:t>
        <a:bodyPr/>
        <a:lstStyle/>
        <a:p>
          <a:endParaRPr lang="es-AR"/>
        </a:p>
      </dgm:t>
    </dgm:pt>
    <dgm:pt modelId="{B9B6C829-8741-4836-B12C-57B9BBF27338}">
      <dgm:prSet phldrT="[Texto]" custT="1"/>
      <dgm:spPr/>
      <dgm:t>
        <a:bodyPr/>
        <a:lstStyle/>
        <a:p>
          <a:pPr algn="just"/>
          <a:r>
            <a:rPr lang="es-VE" sz="2000" dirty="0" smtClean="0"/>
            <a:t>Busca potencialidades máximas en las personas.</a:t>
          </a:r>
          <a:endParaRPr lang="es-AR" sz="2000" dirty="0"/>
        </a:p>
      </dgm:t>
    </dgm:pt>
    <dgm:pt modelId="{A06F3D78-F732-48D3-89D9-740B07E76FA1}" type="parTrans" cxnId="{BC374869-F1B8-4365-8334-92AE5F4440D3}">
      <dgm:prSet/>
      <dgm:spPr/>
      <dgm:t>
        <a:bodyPr/>
        <a:lstStyle/>
        <a:p>
          <a:endParaRPr lang="es-AR"/>
        </a:p>
      </dgm:t>
    </dgm:pt>
    <dgm:pt modelId="{FADF074E-0EA5-4394-BBBA-4D298190825F}" type="sibTrans" cxnId="{BC374869-F1B8-4365-8334-92AE5F4440D3}">
      <dgm:prSet/>
      <dgm:spPr/>
      <dgm:t>
        <a:bodyPr/>
        <a:lstStyle/>
        <a:p>
          <a:endParaRPr lang="es-AR"/>
        </a:p>
      </dgm:t>
    </dgm:pt>
    <dgm:pt modelId="{29E3DA7D-074A-4638-9AAE-39F2A80FCA1B}">
      <dgm:prSet phldrT="[Texto]" custT="1"/>
      <dgm:spPr/>
      <dgm:t>
        <a:bodyPr/>
        <a:lstStyle/>
        <a:p>
          <a:pPr algn="just"/>
          <a:r>
            <a:rPr lang="es-VE" sz="2000" dirty="0" smtClean="0"/>
            <a:t>Construcción y desarrollo de proyecto de vida.</a:t>
          </a:r>
          <a:endParaRPr lang="es-AR" sz="2000" dirty="0"/>
        </a:p>
      </dgm:t>
    </dgm:pt>
    <dgm:pt modelId="{BE119853-6A4A-494A-BECA-BBA3E6E2DD13}" type="parTrans" cxnId="{3DC4E7EC-0ED5-4136-BD65-4AD19B4DEC93}">
      <dgm:prSet/>
      <dgm:spPr/>
      <dgm:t>
        <a:bodyPr/>
        <a:lstStyle/>
        <a:p>
          <a:endParaRPr lang="es-AR"/>
        </a:p>
      </dgm:t>
    </dgm:pt>
    <dgm:pt modelId="{2322561D-3F62-4B0E-813E-AC8FC1954AC7}" type="sibTrans" cxnId="{3DC4E7EC-0ED5-4136-BD65-4AD19B4DEC93}">
      <dgm:prSet/>
      <dgm:spPr/>
      <dgm:t>
        <a:bodyPr/>
        <a:lstStyle/>
        <a:p>
          <a:endParaRPr lang="es-AR"/>
        </a:p>
      </dgm:t>
    </dgm:pt>
    <dgm:pt modelId="{656E5C23-298E-46BB-A2B9-9A958886DED4}" type="pres">
      <dgm:prSet presAssocID="{F565886E-EAAD-457E-AE28-E00BE077C5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396740D-9BDA-4CD7-970B-E16F4B650018}" type="pres">
      <dgm:prSet presAssocID="{F565886E-EAAD-457E-AE28-E00BE077C5FB}" presName="cycle" presStyleCnt="0"/>
      <dgm:spPr/>
    </dgm:pt>
    <dgm:pt modelId="{4F32A0EC-3FB9-4A06-A13B-FFF664B69079}" type="pres">
      <dgm:prSet presAssocID="{F565886E-EAAD-457E-AE28-E00BE077C5FB}" presName="centerShape" presStyleCnt="0"/>
      <dgm:spPr/>
    </dgm:pt>
    <dgm:pt modelId="{9B31947A-8BFC-47E4-922D-85595D758A24}" type="pres">
      <dgm:prSet presAssocID="{F565886E-EAAD-457E-AE28-E00BE077C5FB}" presName="connSite" presStyleLbl="node1" presStyleIdx="0" presStyleCnt="3"/>
      <dgm:spPr/>
    </dgm:pt>
    <dgm:pt modelId="{D2F06ED6-6B9E-4CEE-A0F6-799858029ED9}" type="pres">
      <dgm:prSet presAssocID="{F565886E-EAAD-457E-AE28-E00BE077C5FB}" presName="visible" presStyleLbl="node1" presStyleIdx="0" presStyleCnt="3"/>
      <dgm:spPr/>
    </dgm:pt>
    <dgm:pt modelId="{6C1A7C72-7FB6-436D-84E5-1DD1388D4F85}" type="pres">
      <dgm:prSet presAssocID="{E524FC98-2A4E-435D-B234-A104E8893B88}" presName="Name25" presStyleLbl="parChTrans1D1" presStyleIdx="0" presStyleCnt="2"/>
      <dgm:spPr/>
      <dgm:t>
        <a:bodyPr/>
        <a:lstStyle/>
        <a:p>
          <a:endParaRPr lang="es-AR"/>
        </a:p>
      </dgm:t>
    </dgm:pt>
    <dgm:pt modelId="{F6829D66-2BEF-4517-8247-6F614DEEE323}" type="pres">
      <dgm:prSet presAssocID="{6FCAD107-37DA-4AD2-BB5F-73179793E217}" presName="node" presStyleCnt="0"/>
      <dgm:spPr/>
    </dgm:pt>
    <dgm:pt modelId="{10C1F200-B6FF-48A3-BB6C-7C81E6F31450}" type="pres">
      <dgm:prSet presAssocID="{6FCAD107-37DA-4AD2-BB5F-73179793E217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AA7BA4D-6CAF-4168-B231-30143AE580A5}" type="pres">
      <dgm:prSet presAssocID="{6FCAD107-37DA-4AD2-BB5F-73179793E217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D6E902C-2BBE-42F7-BFF7-BB81909AE310}" type="pres">
      <dgm:prSet presAssocID="{BF8EF22F-010F-4BBC-856B-DC0E2A5F7A33}" presName="Name25" presStyleLbl="parChTrans1D1" presStyleIdx="1" presStyleCnt="2"/>
      <dgm:spPr/>
      <dgm:t>
        <a:bodyPr/>
        <a:lstStyle/>
        <a:p>
          <a:endParaRPr lang="es-AR"/>
        </a:p>
      </dgm:t>
    </dgm:pt>
    <dgm:pt modelId="{92CEB33C-44AA-4806-8BAF-611279D73740}" type="pres">
      <dgm:prSet presAssocID="{A7BEFCA4-535C-4554-92B6-A2E93DF9406C}" presName="node" presStyleCnt="0"/>
      <dgm:spPr/>
    </dgm:pt>
    <dgm:pt modelId="{648623FD-5E96-440E-92B0-30097A89F5B2}" type="pres">
      <dgm:prSet presAssocID="{A7BEFCA4-535C-4554-92B6-A2E93DF9406C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62201F-8679-4F3B-9E2D-A5D22F711E73}" type="pres">
      <dgm:prSet presAssocID="{A7BEFCA4-535C-4554-92B6-A2E93DF9406C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C374869-F1B8-4365-8334-92AE5F4440D3}" srcId="{A7BEFCA4-535C-4554-92B6-A2E93DF9406C}" destId="{B9B6C829-8741-4836-B12C-57B9BBF27338}" srcOrd="1" destOrd="0" parTransId="{A06F3D78-F732-48D3-89D9-740B07E76FA1}" sibTransId="{FADF074E-0EA5-4394-BBBA-4D298190825F}"/>
    <dgm:cxn modelId="{C213A81B-85A8-42F0-A430-5C35FD9C67F5}" srcId="{6FCAD107-37DA-4AD2-BB5F-73179793E217}" destId="{3912B4EC-EDA8-4AFC-9BF1-BD58B43F6660}" srcOrd="0" destOrd="0" parTransId="{F73C2485-243C-4994-A168-F853889E474C}" sibTransId="{5A186721-5C12-4818-B930-98303CBF8845}"/>
    <dgm:cxn modelId="{3B33B480-B53A-4A61-8613-BD2CF6906649}" type="presOf" srcId="{A7BEFCA4-535C-4554-92B6-A2E93DF9406C}" destId="{648623FD-5E96-440E-92B0-30097A89F5B2}" srcOrd="0" destOrd="0" presId="urn:microsoft.com/office/officeart/2005/8/layout/radial2"/>
    <dgm:cxn modelId="{31EFACE4-3A97-4730-AB39-F83F70747201}" type="presOf" srcId="{B9B6C829-8741-4836-B12C-57B9BBF27338}" destId="{B262201F-8679-4F3B-9E2D-A5D22F711E73}" srcOrd="0" destOrd="1" presId="urn:microsoft.com/office/officeart/2005/8/layout/radial2"/>
    <dgm:cxn modelId="{D685BE36-41AC-4247-BCB7-BEFDD593884A}" type="presOf" srcId="{F565886E-EAAD-457E-AE28-E00BE077C5FB}" destId="{656E5C23-298E-46BB-A2B9-9A958886DED4}" srcOrd="0" destOrd="0" presId="urn:microsoft.com/office/officeart/2005/8/layout/radial2"/>
    <dgm:cxn modelId="{80EA6988-B84D-4381-A44D-1E403B66024D}" type="presOf" srcId="{3912B4EC-EDA8-4AFC-9BF1-BD58B43F6660}" destId="{BAA7BA4D-6CAF-4168-B231-30143AE580A5}" srcOrd="0" destOrd="0" presId="urn:microsoft.com/office/officeart/2005/8/layout/radial2"/>
    <dgm:cxn modelId="{16B5F330-E4AD-4663-BC40-BFCC3AA50BC1}" type="presOf" srcId="{BF8EF22F-010F-4BBC-856B-DC0E2A5F7A33}" destId="{1D6E902C-2BBE-42F7-BFF7-BB81909AE310}" srcOrd="0" destOrd="0" presId="urn:microsoft.com/office/officeart/2005/8/layout/radial2"/>
    <dgm:cxn modelId="{8AA13C3D-9D56-4EB0-AB6B-8D0CA1F5272D}" type="presOf" srcId="{E524FC98-2A4E-435D-B234-A104E8893B88}" destId="{6C1A7C72-7FB6-436D-84E5-1DD1388D4F85}" srcOrd="0" destOrd="0" presId="urn:microsoft.com/office/officeart/2005/8/layout/radial2"/>
    <dgm:cxn modelId="{63C743DF-092C-465C-B9B9-AB4EC874F149}" srcId="{F565886E-EAAD-457E-AE28-E00BE077C5FB}" destId="{6FCAD107-37DA-4AD2-BB5F-73179793E217}" srcOrd="0" destOrd="0" parTransId="{E524FC98-2A4E-435D-B234-A104E8893B88}" sibTransId="{E74AB193-3DE4-4BE5-9FDD-E7779BFACFEA}"/>
    <dgm:cxn modelId="{B97469A8-BAF9-4904-A39D-59E98F3BFC75}" type="presOf" srcId="{693905D9-80B8-4EE0-A962-8EE1547E2E10}" destId="{B262201F-8679-4F3B-9E2D-A5D22F711E73}" srcOrd="0" destOrd="0" presId="urn:microsoft.com/office/officeart/2005/8/layout/radial2"/>
    <dgm:cxn modelId="{3DC4E7EC-0ED5-4136-BD65-4AD19B4DEC93}" srcId="{A7BEFCA4-535C-4554-92B6-A2E93DF9406C}" destId="{29E3DA7D-074A-4638-9AAE-39F2A80FCA1B}" srcOrd="2" destOrd="0" parTransId="{BE119853-6A4A-494A-BECA-BBA3E6E2DD13}" sibTransId="{2322561D-3F62-4B0E-813E-AC8FC1954AC7}"/>
    <dgm:cxn modelId="{B022C3C2-E34E-4F87-A3D7-27904579CABD}" type="presOf" srcId="{29E3DA7D-074A-4638-9AAE-39F2A80FCA1B}" destId="{B262201F-8679-4F3B-9E2D-A5D22F711E73}" srcOrd="0" destOrd="2" presId="urn:microsoft.com/office/officeart/2005/8/layout/radial2"/>
    <dgm:cxn modelId="{CAE345E3-B0EA-4E67-880A-B574C3A9E1C9}" srcId="{F565886E-EAAD-457E-AE28-E00BE077C5FB}" destId="{A7BEFCA4-535C-4554-92B6-A2E93DF9406C}" srcOrd="1" destOrd="0" parTransId="{BF8EF22F-010F-4BBC-856B-DC0E2A5F7A33}" sibTransId="{93F5A5BD-0FD3-441D-A1C1-41B9E3937619}"/>
    <dgm:cxn modelId="{51308D0E-D7C3-4453-9381-000C95D47159}" srcId="{A7BEFCA4-535C-4554-92B6-A2E93DF9406C}" destId="{693905D9-80B8-4EE0-A962-8EE1547E2E10}" srcOrd="0" destOrd="0" parTransId="{F47DFD78-ACC3-416D-80C4-6D69AE3EDE68}" sibTransId="{8BD18C6F-C996-4778-B2E8-1DBBA9A677BE}"/>
    <dgm:cxn modelId="{7C25D1C7-2B8A-45A0-A8B3-E758ADACC467}" type="presOf" srcId="{6FCAD107-37DA-4AD2-BB5F-73179793E217}" destId="{10C1F200-B6FF-48A3-BB6C-7C81E6F31450}" srcOrd="0" destOrd="0" presId="urn:microsoft.com/office/officeart/2005/8/layout/radial2"/>
    <dgm:cxn modelId="{86C69FB2-E455-48C2-8848-713ED52EF521}" type="presParOf" srcId="{656E5C23-298E-46BB-A2B9-9A958886DED4}" destId="{5396740D-9BDA-4CD7-970B-E16F4B650018}" srcOrd="0" destOrd="0" presId="urn:microsoft.com/office/officeart/2005/8/layout/radial2"/>
    <dgm:cxn modelId="{397C37CD-DC6A-4EB8-97A1-3025F6FA1B79}" type="presParOf" srcId="{5396740D-9BDA-4CD7-970B-E16F4B650018}" destId="{4F32A0EC-3FB9-4A06-A13B-FFF664B69079}" srcOrd="0" destOrd="0" presId="urn:microsoft.com/office/officeart/2005/8/layout/radial2"/>
    <dgm:cxn modelId="{15739BC2-0B2A-4DFA-88FE-DAF441A62DDD}" type="presParOf" srcId="{4F32A0EC-3FB9-4A06-A13B-FFF664B69079}" destId="{9B31947A-8BFC-47E4-922D-85595D758A24}" srcOrd="0" destOrd="0" presId="urn:microsoft.com/office/officeart/2005/8/layout/radial2"/>
    <dgm:cxn modelId="{0CBAFD18-FCF8-4404-BCCE-32A93436DABF}" type="presParOf" srcId="{4F32A0EC-3FB9-4A06-A13B-FFF664B69079}" destId="{D2F06ED6-6B9E-4CEE-A0F6-799858029ED9}" srcOrd="1" destOrd="0" presId="urn:microsoft.com/office/officeart/2005/8/layout/radial2"/>
    <dgm:cxn modelId="{D6F82B4F-B481-428E-979C-740EA4E6463F}" type="presParOf" srcId="{5396740D-9BDA-4CD7-970B-E16F4B650018}" destId="{6C1A7C72-7FB6-436D-84E5-1DD1388D4F85}" srcOrd="1" destOrd="0" presId="urn:microsoft.com/office/officeart/2005/8/layout/radial2"/>
    <dgm:cxn modelId="{C2039CC5-217B-4852-8052-7AD6AC46CA8F}" type="presParOf" srcId="{5396740D-9BDA-4CD7-970B-E16F4B650018}" destId="{F6829D66-2BEF-4517-8247-6F614DEEE323}" srcOrd="2" destOrd="0" presId="urn:microsoft.com/office/officeart/2005/8/layout/radial2"/>
    <dgm:cxn modelId="{36BFD8B2-2A21-44ED-B0AD-D81C445C9419}" type="presParOf" srcId="{F6829D66-2BEF-4517-8247-6F614DEEE323}" destId="{10C1F200-B6FF-48A3-BB6C-7C81E6F31450}" srcOrd="0" destOrd="0" presId="urn:microsoft.com/office/officeart/2005/8/layout/radial2"/>
    <dgm:cxn modelId="{7CB9248A-47C4-40D7-8B64-548CC502FB36}" type="presParOf" srcId="{F6829D66-2BEF-4517-8247-6F614DEEE323}" destId="{BAA7BA4D-6CAF-4168-B231-30143AE580A5}" srcOrd="1" destOrd="0" presId="urn:microsoft.com/office/officeart/2005/8/layout/radial2"/>
    <dgm:cxn modelId="{F56436C6-4A45-443D-9A22-103C36752A91}" type="presParOf" srcId="{5396740D-9BDA-4CD7-970B-E16F4B650018}" destId="{1D6E902C-2BBE-42F7-BFF7-BB81909AE310}" srcOrd="3" destOrd="0" presId="urn:microsoft.com/office/officeart/2005/8/layout/radial2"/>
    <dgm:cxn modelId="{B08605D8-A109-466A-B30E-6F337497B7EA}" type="presParOf" srcId="{5396740D-9BDA-4CD7-970B-E16F4B650018}" destId="{92CEB33C-44AA-4806-8BAF-611279D73740}" srcOrd="4" destOrd="0" presId="urn:microsoft.com/office/officeart/2005/8/layout/radial2"/>
    <dgm:cxn modelId="{07D297D3-9755-44F3-A1E5-A23F91104824}" type="presParOf" srcId="{92CEB33C-44AA-4806-8BAF-611279D73740}" destId="{648623FD-5E96-440E-92B0-30097A89F5B2}" srcOrd="0" destOrd="0" presId="urn:microsoft.com/office/officeart/2005/8/layout/radial2"/>
    <dgm:cxn modelId="{EFDBDD3B-1F9D-412E-A707-80A178E79378}" type="presParOf" srcId="{92CEB33C-44AA-4806-8BAF-611279D73740}" destId="{B262201F-8679-4F3B-9E2D-A5D22F711E7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5978B-F008-40A4-B1F2-1FE5593880E3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501FD7D9-4422-4322-96EC-C47A28011F07}">
      <dgm:prSet phldrT="[Texto]" custT="1"/>
      <dgm:spPr/>
      <dgm:t>
        <a:bodyPr/>
        <a:lstStyle/>
        <a:p>
          <a:r>
            <a:rPr lang="es-VE" sz="1400" i="0" dirty="0" smtClean="0">
              <a:latin typeface="Times New Roman" pitchFamily="18" charset="0"/>
              <a:cs typeface="Times New Roman" pitchFamily="18" charset="0"/>
            </a:rPr>
            <a:t>La calidad educativa que se manifiesta en </a:t>
          </a:r>
          <a:endParaRPr lang="es-AR" sz="1400" dirty="0">
            <a:latin typeface="Times New Roman" pitchFamily="18" charset="0"/>
            <a:cs typeface="Times New Roman" pitchFamily="18" charset="0"/>
          </a:endParaRPr>
        </a:p>
      </dgm:t>
    </dgm:pt>
    <dgm:pt modelId="{009593DC-943F-4517-A0C5-2BFC56A120A0}" type="parTrans" cxnId="{2A9AAF12-076B-49AA-9CF8-3FB53BC40848}">
      <dgm:prSet/>
      <dgm:spPr/>
      <dgm:t>
        <a:bodyPr/>
        <a:lstStyle/>
        <a:p>
          <a:endParaRPr lang="es-AR" sz="1400">
            <a:latin typeface="Times New Roman" pitchFamily="18" charset="0"/>
            <a:cs typeface="Times New Roman" pitchFamily="18" charset="0"/>
          </a:endParaRPr>
        </a:p>
      </dgm:t>
    </dgm:pt>
    <dgm:pt modelId="{44AF504F-AE7D-4A08-8073-53EDE352DE69}" type="sibTrans" cxnId="{2A9AAF12-076B-49AA-9CF8-3FB53BC40848}">
      <dgm:prSet/>
      <dgm:spPr/>
      <dgm:t>
        <a:bodyPr/>
        <a:lstStyle/>
        <a:p>
          <a:endParaRPr lang="es-AR" sz="1400">
            <a:latin typeface="Times New Roman" pitchFamily="18" charset="0"/>
            <a:cs typeface="Times New Roman" pitchFamily="18" charset="0"/>
          </a:endParaRPr>
        </a:p>
      </dgm:t>
    </dgm:pt>
    <dgm:pt modelId="{DC73C6EE-AD24-4846-801A-18D0A4668779}">
      <dgm:prSet phldrT="[Texto]" custT="1"/>
      <dgm:spPr/>
      <dgm:t>
        <a:bodyPr/>
        <a:lstStyle/>
        <a:p>
          <a:r>
            <a:rPr lang="es-VE" sz="1400" dirty="0" smtClean="0"/>
            <a:t>El compromiso con la formación integral del educador en ejercicio</a:t>
          </a:r>
          <a:endParaRPr lang="es-AR" sz="1400" dirty="0">
            <a:latin typeface="Times New Roman" pitchFamily="18" charset="0"/>
            <a:cs typeface="Times New Roman" pitchFamily="18" charset="0"/>
          </a:endParaRPr>
        </a:p>
      </dgm:t>
    </dgm:pt>
    <dgm:pt modelId="{E9E130D6-368B-4699-98C0-C1CFF96B25FE}" type="parTrans" cxnId="{0FE422A4-FA18-4033-9526-432BC2AAACCB}">
      <dgm:prSet/>
      <dgm:spPr/>
      <dgm:t>
        <a:bodyPr/>
        <a:lstStyle/>
        <a:p>
          <a:endParaRPr lang="es-AR" sz="1400">
            <a:latin typeface="Times New Roman" pitchFamily="18" charset="0"/>
            <a:cs typeface="Times New Roman" pitchFamily="18" charset="0"/>
          </a:endParaRPr>
        </a:p>
      </dgm:t>
    </dgm:pt>
    <dgm:pt modelId="{759FF777-6B5E-45B5-B57B-A8EF8A149CF3}" type="sibTrans" cxnId="{0FE422A4-FA18-4033-9526-432BC2AAACCB}">
      <dgm:prSet/>
      <dgm:spPr/>
      <dgm:t>
        <a:bodyPr/>
        <a:lstStyle/>
        <a:p>
          <a:endParaRPr lang="es-AR" sz="1400">
            <a:latin typeface="Times New Roman" pitchFamily="18" charset="0"/>
            <a:cs typeface="Times New Roman" pitchFamily="18" charset="0"/>
          </a:endParaRPr>
        </a:p>
      </dgm:t>
    </dgm:pt>
    <dgm:pt modelId="{18C06322-3C91-44FE-BF5E-EB68027537F2}">
      <dgm:prSet phldrT="[Texto]" custT="1"/>
      <dgm:spPr/>
      <dgm:t>
        <a:bodyPr/>
        <a:lstStyle/>
        <a:p>
          <a:r>
            <a:rPr lang="es-VE" sz="1400" dirty="0" smtClean="0"/>
            <a:t>Estar abiertos a las necesidades de los otros</a:t>
          </a:r>
          <a:endParaRPr lang="es-AR" sz="1400" dirty="0">
            <a:latin typeface="Times New Roman" pitchFamily="18" charset="0"/>
            <a:cs typeface="Times New Roman" pitchFamily="18" charset="0"/>
          </a:endParaRPr>
        </a:p>
      </dgm:t>
    </dgm:pt>
    <dgm:pt modelId="{7B32D827-5B3C-40B0-96B3-32A39B05D6C7}" type="parTrans" cxnId="{0357F83A-0C50-4324-8128-9C95EF878A84}">
      <dgm:prSet/>
      <dgm:spPr/>
      <dgm:t>
        <a:bodyPr/>
        <a:lstStyle/>
        <a:p>
          <a:endParaRPr lang="es-AR" sz="1400">
            <a:latin typeface="Times New Roman" pitchFamily="18" charset="0"/>
            <a:cs typeface="Times New Roman" pitchFamily="18" charset="0"/>
          </a:endParaRPr>
        </a:p>
      </dgm:t>
    </dgm:pt>
    <dgm:pt modelId="{9586ED5C-E36B-4FC2-BC0F-00B2521E0462}" type="sibTrans" cxnId="{0357F83A-0C50-4324-8128-9C95EF878A84}">
      <dgm:prSet/>
      <dgm:spPr/>
      <dgm:t>
        <a:bodyPr/>
        <a:lstStyle/>
        <a:p>
          <a:endParaRPr lang="es-AR" sz="1400">
            <a:latin typeface="Times New Roman" pitchFamily="18" charset="0"/>
            <a:cs typeface="Times New Roman" pitchFamily="18" charset="0"/>
          </a:endParaRPr>
        </a:p>
      </dgm:t>
    </dgm:pt>
    <dgm:pt modelId="{944C25EA-FE54-4E91-9899-6A129E4844C5}">
      <dgm:prSet phldrT="[Texto]" custT="1"/>
      <dgm:spPr/>
      <dgm:t>
        <a:bodyPr/>
        <a:lstStyle/>
        <a:p>
          <a:r>
            <a:rPr lang="es-VE" sz="1400" dirty="0" smtClean="0"/>
            <a:t>Una educación que brinda herramientas necesarias respondiendo  a la realidad</a:t>
          </a:r>
          <a:endParaRPr lang="es-AR" sz="1400" dirty="0">
            <a:latin typeface="Times New Roman" pitchFamily="18" charset="0"/>
            <a:cs typeface="Times New Roman" pitchFamily="18" charset="0"/>
          </a:endParaRPr>
        </a:p>
      </dgm:t>
    </dgm:pt>
    <dgm:pt modelId="{73EA290D-7016-49B0-AB0F-9D9D90C90B9A}" type="parTrans" cxnId="{1A2790B3-BF5F-4DA2-B17E-03D6DC689010}">
      <dgm:prSet/>
      <dgm:spPr/>
      <dgm:t>
        <a:bodyPr/>
        <a:lstStyle/>
        <a:p>
          <a:endParaRPr lang="es-AR" sz="1400">
            <a:latin typeface="Times New Roman" pitchFamily="18" charset="0"/>
            <a:cs typeface="Times New Roman" pitchFamily="18" charset="0"/>
          </a:endParaRPr>
        </a:p>
      </dgm:t>
    </dgm:pt>
    <dgm:pt modelId="{35A49E72-375B-417B-BD9B-A89BCC397219}" type="sibTrans" cxnId="{1A2790B3-BF5F-4DA2-B17E-03D6DC689010}">
      <dgm:prSet/>
      <dgm:spPr/>
      <dgm:t>
        <a:bodyPr/>
        <a:lstStyle/>
        <a:p>
          <a:endParaRPr lang="es-AR" sz="1400">
            <a:latin typeface="Times New Roman" pitchFamily="18" charset="0"/>
            <a:cs typeface="Times New Roman" pitchFamily="18" charset="0"/>
          </a:endParaRPr>
        </a:p>
      </dgm:t>
    </dgm:pt>
    <dgm:pt modelId="{9535E5D6-3607-4402-ADD1-3EC0890594ED}">
      <dgm:prSet custT="1"/>
      <dgm:spPr/>
      <dgm:t>
        <a:bodyPr/>
        <a:lstStyle/>
        <a:p>
          <a:r>
            <a:rPr lang="es-VE" sz="1400" dirty="0" smtClean="0"/>
            <a:t>La </a:t>
          </a:r>
          <a:r>
            <a:rPr lang="es-VE" sz="1400" dirty="0" smtClean="0"/>
            <a:t>transforma-</a:t>
          </a:r>
          <a:r>
            <a:rPr lang="es-VE" sz="1400" dirty="0" err="1" smtClean="0"/>
            <a:t>ción</a:t>
          </a:r>
          <a:r>
            <a:rPr lang="es-VE" sz="1400" dirty="0" smtClean="0"/>
            <a:t> </a:t>
          </a:r>
          <a:r>
            <a:rPr lang="es-VE" sz="1400" dirty="0" smtClean="0"/>
            <a:t>de las personas y de la sociedad</a:t>
          </a:r>
          <a:endParaRPr lang="es-AR" sz="1400" dirty="0"/>
        </a:p>
      </dgm:t>
    </dgm:pt>
    <dgm:pt modelId="{4B018D66-73CD-481B-8C93-6B499478BF8C}" type="parTrans" cxnId="{0193F17C-E782-4ECE-BFEB-BA8F537CCFC6}">
      <dgm:prSet/>
      <dgm:spPr/>
      <dgm:t>
        <a:bodyPr/>
        <a:lstStyle/>
        <a:p>
          <a:endParaRPr lang="es-AR" sz="1400"/>
        </a:p>
      </dgm:t>
    </dgm:pt>
    <dgm:pt modelId="{52B7787D-E1CE-4492-B9EF-CF4A4DF639F2}" type="sibTrans" cxnId="{0193F17C-E782-4ECE-BFEB-BA8F537CCFC6}">
      <dgm:prSet/>
      <dgm:spPr/>
      <dgm:t>
        <a:bodyPr/>
        <a:lstStyle/>
        <a:p>
          <a:endParaRPr lang="es-AR" sz="1400"/>
        </a:p>
      </dgm:t>
    </dgm:pt>
    <dgm:pt modelId="{E8AB80BE-0F7D-4FA3-BEE0-B95611C7E820}" type="pres">
      <dgm:prSet presAssocID="{6285978B-F008-40A4-B1F2-1FE559388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94F7E8A-52F8-40FF-8A26-B5563A21F234}" type="pres">
      <dgm:prSet presAssocID="{501FD7D9-4422-4322-96EC-C47A28011F07}" presName="centerShape" presStyleLbl="node0" presStyleIdx="0" presStyleCnt="1"/>
      <dgm:spPr/>
      <dgm:t>
        <a:bodyPr/>
        <a:lstStyle/>
        <a:p>
          <a:endParaRPr lang="es-AR"/>
        </a:p>
      </dgm:t>
    </dgm:pt>
    <dgm:pt modelId="{271360A3-3C44-4E2A-9261-F83667555479}" type="pres">
      <dgm:prSet presAssocID="{DC73C6EE-AD24-4846-801A-18D0A46687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6ACAAB8-9229-4A43-A21B-949B73760113}" type="pres">
      <dgm:prSet presAssocID="{DC73C6EE-AD24-4846-801A-18D0A4668779}" presName="dummy" presStyleCnt="0"/>
      <dgm:spPr/>
    </dgm:pt>
    <dgm:pt modelId="{6A40A3F2-B0FA-49FA-B626-BC462F072509}" type="pres">
      <dgm:prSet presAssocID="{759FF777-6B5E-45B5-B57B-A8EF8A149CF3}" presName="sibTrans" presStyleLbl="sibTrans2D1" presStyleIdx="0" presStyleCnt="4"/>
      <dgm:spPr/>
      <dgm:t>
        <a:bodyPr/>
        <a:lstStyle/>
        <a:p>
          <a:endParaRPr lang="es-AR"/>
        </a:p>
      </dgm:t>
    </dgm:pt>
    <dgm:pt modelId="{FD38046C-A105-485C-B30F-F8D773CE0301}" type="pres">
      <dgm:prSet presAssocID="{18C06322-3C91-44FE-BF5E-EB68027537F2}" presName="node" presStyleLbl="node1" presStyleIdx="1" presStyleCnt="4" custRadScaleRad="101005" custRadScaleInc="-55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8B27193-B236-4B2D-A1A6-B83E69BA20F5}" type="pres">
      <dgm:prSet presAssocID="{18C06322-3C91-44FE-BF5E-EB68027537F2}" presName="dummy" presStyleCnt="0"/>
      <dgm:spPr/>
    </dgm:pt>
    <dgm:pt modelId="{825AE10F-312F-4403-BCC4-75B271C556FC}" type="pres">
      <dgm:prSet presAssocID="{9586ED5C-E36B-4FC2-BC0F-00B2521E0462}" presName="sibTrans" presStyleLbl="sibTrans2D1" presStyleIdx="1" presStyleCnt="4"/>
      <dgm:spPr/>
      <dgm:t>
        <a:bodyPr/>
        <a:lstStyle/>
        <a:p>
          <a:endParaRPr lang="es-AR"/>
        </a:p>
      </dgm:t>
    </dgm:pt>
    <dgm:pt modelId="{CF75939B-06DF-44A1-B88C-D9BFA0668AA8}" type="pres">
      <dgm:prSet presAssocID="{9535E5D6-3607-4402-ADD1-3EC0890594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F5458E9-131E-4213-B15E-39866F1F8887}" type="pres">
      <dgm:prSet presAssocID="{9535E5D6-3607-4402-ADD1-3EC0890594ED}" presName="dummy" presStyleCnt="0"/>
      <dgm:spPr/>
    </dgm:pt>
    <dgm:pt modelId="{C3E08052-2630-462D-99BE-2D78F705F196}" type="pres">
      <dgm:prSet presAssocID="{52B7787D-E1CE-4492-B9EF-CF4A4DF639F2}" presName="sibTrans" presStyleLbl="sibTrans2D1" presStyleIdx="2" presStyleCnt="4"/>
      <dgm:spPr/>
      <dgm:t>
        <a:bodyPr/>
        <a:lstStyle/>
        <a:p>
          <a:endParaRPr lang="es-AR"/>
        </a:p>
      </dgm:t>
    </dgm:pt>
    <dgm:pt modelId="{5FF706A6-041D-4B30-B0AA-293B42C13CF5}" type="pres">
      <dgm:prSet presAssocID="{944C25EA-FE54-4E91-9899-6A129E4844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B7FA21B-FB1C-43A8-B523-E06CF48F39D8}" type="pres">
      <dgm:prSet presAssocID="{944C25EA-FE54-4E91-9899-6A129E4844C5}" presName="dummy" presStyleCnt="0"/>
      <dgm:spPr/>
    </dgm:pt>
    <dgm:pt modelId="{B84992E1-1D8C-441F-BC87-75D77E48FBE8}" type="pres">
      <dgm:prSet presAssocID="{35A49E72-375B-417B-BD9B-A89BCC397219}" presName="sibTrans" presStyleLbl="sibTrans2D1" presStyleIdx="3" presStyleCnt="4"/>
      <dgm:spPr/>
      <dgm:t>
        <a:bodyPr/>
        <a:lstStyle/>
        <a:p>
          <a:endParaRPr lang="es-AR"/>
        </a:p>
      </dgm:t>
    </dgm:pt>
  </dgm:ptLst>
  <dgm:cxnLst>
    <dgm:cxn modelId="{AB65BB5F-F392-4326-AACD-8EA778284CDE}" type="presOf" srcId="{18C06322-3C91-44FE-BF5E-EB68027537F2}" destId="{FD38046C-A105-485C-B30F-F8D773CE0301}" srcOrd="0" destOrd="0" presId="urn:microsoft.com/office/officeart/2005/8/layout/radial6"/>
    <dgm:cxn modelId="{CDCF9A94-6FA3-4B9E-BAF1-336FA66F8C7C}" type="presOf" srcId="{944C25EA-FE54-4E91-9899-6A129E4844C5}" destId="{5FF706A6-041D-4B30-B0AA-293B42C13CF5}" srcOrd="0" destOrd="0" presId="urn:microsoft.com/office/officeart/2005/8/layout/radial6"/>
    <dgm:cxn modelId="{2A9AAF12-076B-49AA-9CF8-3FB53BC40848}" srcId="{6285978B-F008-40A4-B1F2-1FE5593880E3}" destId="{501FD7D9-4422-4322-96EC-C47A28011F07}" srcOrd="0" destOrd="0" parTransId="{009593DC-943F-4517-A0C5-2BFC56A120A0}" sibTransId="{44AF504F-AE7D-4A08-8073-53EDE352DE69}"/>
    <dgm:cxn modelId="{AE2BB067-3925-4E2C-B27A-DE61DC9D6B31}" type="presOf" srcId="{DC73C6EE-AD24-4846-801A-18D0A4668779}" destId="{271360A3-3C44-4E2A-9261-F83667555479}" srcOrd="0" destOrd="0" presId="urn:microsoft.com/office/officeart/2005/8/layout/radial6"/>
    <dgm:cxn modelId="{27C83EF9-4BED-4234-A15D-253C7ECA9E88}" type="presOf" srcId="{501FD7D9-4422-4322-96EC-C47A28011F07}" destId="{D94F7E8A-52F8-40FF-8A26-B5563A21F234}" srcOrd="0" destOrd="0" presId="urn:microsoft.com/office/officeart/2005/8/layout/radial6"/>
    <dgm:cxn modelId="{0FE422A4-FA18-4033-9526-432BC2AAACCB}" srcId="{501FD7D9-4422-4322-96EC-C47A28011F07}" destId="{DC73C6EE-AD24-4846-801A-18D0A4668779}" srcOrd="0" destOrd="0" parTransId="{E9E130D6-368B-4699-98C0-C1CFF96B25FE}" sibTransId="{759FF777-6B5E-45B5-B57B-A8EF8A149CF3}"/>
    <dgm:cxn modelId="{0357F83A-0C50-4324-8128-9C95EF878A84}" srcId="{501FD7D9-4422-4322-96EC-C47A28011F07}" destId="{18C06322-3C91-44FE-BF5E-EB68027537F2}" srcOrd="1" destOrd="0" parTransId="{7B32D827-5B3C-40B0-96B3-32A39B05D6C7}" sibTransId="{9586ED5C-E36B-4FC2-BC0F-00B2521E0462}"/>
    <dgm:cxn modelId="{FE5306AF-AEF7-40B9-A401-6AC9CC3300D8}" type="presOf" srcId="{35A49E72-375B-417B-BD9B-A89BCC397219}" destId="{B84992E1-1D8C-441F-BC87-75D77E48FBE8}" srcOrd="0" destOrd="0" presId="urn:microsoft.com/office/officeart/2005/8/layout/radial6"/>
    <dgm:cxn modelId="{B40D9410-4A7A-4A2F-AF9D-1833C614EDA0}" type="presOf" srcId="{759FF777-6B5E-45B5-B57B-A8EF8A149CF3}" destId="{6A40A3F2-B0FA-49FA-B626-BC462F072509}" srcOrd="0" destOrd="0" presId="urn:microsoft.com/office/officeart/2005/8/layout/radial6"/>
    <dgm:cxn modelId="{0193F17C-E782-4ECE-BFEB-BA8F537CCFC6}" srcId="{501FD7D9-4422-4322-96EC-C47A28011F07}" destId="{9535E5D6-3607-4402-ADD1-3EC0890594ED}" srcOrd="2" destOrd="0" parTransId="{4B018D66-73CD-481B-8C93-6B499478BF8C}" sibTransId="{52B7787D-E1CE-4492-B9EF-CF4A4DF639F2}"/>
    <dgm:cxn modelId="{1A2790B3-BF5F-4DA2-B17E-03D6DC689010}" srcId="{501FD7D9-4422-4322-96EC-C47A28011F07}" destId="{944C25EA-FE54-4E91-9899-6A129E4844C5}" srcOrd="3" destOrd="0" parTransId="{73EA290D-7016-49B0-AB0F-9D9D90C90B9A}" sibTransId="{35A49E72-375B-417B-BD9B-A89BCC397219}"/>
    <dgm:cxn modelId="{71513EA3-24E0-4069-8DC6-E51930C45F89}" type="presOf" srcId="{6285978B-F008-40A4-B1F2-1FE5593880E3}" destId="{E8AB80BE-0F7D-4FA3-BEE0-B95611C7E820}" srcOrd="0" destOrd="0" presId="urn:microsoft.com/office/officeart/2005/8/layout/radial6"/>
    <dgm:cxn modelId="{51059304-B129-4FC3-85FE-F189A4B0186C}" type="presOf" srcId="{52B7787D-E1CE-4492-B9EF-CF4A4DF639F2}" destId="{C3E08052-2630-462D-99BE-2D78F705F196}" srcOrd="0" destOrd="0" presId="urn:microsoft.com/office/officeart/2005/8/layout/radial6"/>
    <dgm:cxn modelId="{B7FD3442-4AA6-4D49-8FB9-060E62872791}" type="presOf" srcId="{9535E5D6-3607-4402-ADD1-3EC0890594ED}" destId="{CF75939B-06DF-44A1-B88C-D9BFA0668AA8}" srcOrd="0" destOrd="0" presId="urn:microsoft.com/office/officeart/2005/8/layout/radial6"/>
    <dgm:cxn modelId="{4AA1E495-6259-40E1-88B4-573FB4453A79}" type="presOf" srcId="{9586ED5C-E36B-4FC2-BC0F-00B2521E0462}" destId="{825AE10F-312F-4403-BCC4-75B271C556FC}" srcOrd="0" destOrd="0" presId="urn:microsoft.com/office/officeart/2005/8/layout/radial6"/>
    <dgm:cxn modelId="{DC089C82-8EB2-4E99-A81E-1AACBFFE9B4A}" type="presParOf" srcId="{E8AB80BE-0F7D-4FA3-BEE0-B95611C7E820}" destId="{D94F7E8A-52F8-40FF-8A26-B5563A21F234}" srcOrd="0" destOrd="0" presId="urn:microsoft.com/office/officeart/2005/8/layout/radial6"/>
    <dgm:cxn modelId="{ACE08CDE-4398-4A99-BF53-7574FA3816CB}" type="presParOf" srcId="{E8AB80BE-0F7D-4FA3-BEE0-B95611C7E820}" destId="{271360A3-3C44-4E2A-9261-F83667555479}" srcOrd="1" destOrd="0" presId="urn:microsoft.com/office/officeart/2005/8/layout/radial6"/>
    <dgm:cxn modelId="{28FC0EE9-DDA2-4C68-8889-A254C1AD2FE3}" type="presParOf" srcId="{E8AB80BE-0F7D-4FA3-BEE0-B95611C7E820}" destId="{D6ACAAB8-9229-4A43-A21B-949B73760113}" srcOrd="2" destOrd="0" presId="urn:microsoft.com/office/officeart/2005/8/layout/radial6"/>
    <dgm:cxn modelId="{6349A7BF-38A4-4B27-B8C3-6CB984C4EB8C}" type="presParOf" srcId="{E8AB80BE-0F7D-4FA3-BEE0-B95611C7E820}" destId="{6A40A3F2-B0FA-49FA-B626-BC462F072509}" srcOrd="3" destOrd="0" presId="urn:microsoft.com/office/officeart/2005/8/layout/radial6"/>
    <dgm:cxn modelId="{EC03263D-8E42-4E86-8994-D10A6B5A546A}" type="presParOf" srcId="{E8AB80BE-0F7D-4FA3-BEE0-B95611C7E820}" destId="{FD38046C-A105-485C-B30F-F8D773CE0301}" srcOrd="4" destOrd="0" presId="urn:microsoft.com/office/officeart/2005/8/layout/radial6"/>
    <dgm:cxn modelId="{4431A41E-A011-4092-B4FC-5A3F61BFB385}" type="presParOf" srcId="{E8AB80BE-0F7D-4FA3-BEE0-B95611C7E820}" destId="{48B27193-B236-4B2D-A1A6-B83E69BA20F5}" srcOrd="5" destOrd="0" presId="urn:microsoft.com/office/officeart/2005/8/layout/radial6"/>
    <dgm:cxn modelId="{8103216D-AD95-4D4E-9F18-DBB3045B3BCB}" type="presParOf" srcId="{E8AB80BE-0F7D-4FA3-BEE0-B95611C7E820}" destId="{825AE10F-312F-4403-BCC4-75B271C556FC}" srcOrd="6" destOrd="0" presId="urn:microsoft.com/office/officeart/2005/8/layout/radial6"/>
    <dgm:cxn modelId="{30A02ADA-7B6E-45BD-9F99-5C2E002E0540}" type="presParOf" srcId="{E8AB80BE-0F7D-4FA3-BEE0-B95611C7E820}" destId="{CF75939B-06DF-44A1-B88C-D9BFA0668AA8}" srcOrd="7" destOrd="0" presId="urn:microsoft.com/office/officeart/2005/8/layout/radial6"/>
    <dgm:cxn modelId="{B3529309-0B43-4156-AC70-412781F4FF08}" type="presParOf" srcId="{E8AB80BE-0F7D-4FA3-BEE0-B95611C7E820}" destId="{1F5458E9-131E-4213-B15E-39866F1F8887}" srcOrd="8" destOrd="0" presId="urn:microsoft.com/office/officeart/2005/8/layout/radial6"/>
    <dgm:cxn modelId="{43D5322C-795D-49AC-90C0-8D6A12032D32}" type="presParOf" srcId="{E8AB80BE-0F7D-4FA3-BEE0-B95611C7E820}" destId="{C3E08052-2630-462D-99BE-2D78F705F196}" srcOrd="9" destOrd="0" presId="urn:microsoft.com/office/officeart/2005/8/layout/radial6"/>
    <dgm:cxn modelId="{4F447584-E10E-4034-B1D5-5651E0324D13}" type="presParOf" srcId="{E8AB80BE-0F7D-4FA3-BEE0-B95611C7E820}" destId="{5FF706A6-041D-4B30-B0AA-293B42C13CF5}" srcOrd="10" destOrd="0" presId="urn:microsoft.com/office/officeart/2005/8/layout/radial6"/>
    <dgm:cxn modelId="{CFADB0DB-D2E9-41C8-8E22-4187AE8338E7}" type="presParOf" srcId="{E8AB80BE-0F7D-4FA3-BEE0-B95611C7E820}" destId="{9B7FA21B-FB1C-43A8-B523-E06CF48F39D8}" srcOrd="11" destOrd="0" presId="urn:microsoft.com/office/officeart/2005/8/layout/radial6"/>
    <dgm:cxn modelId="{CBBE9172-34F5-40B9-9E4B-735D9F0444CA}" type="presParOf" srcId="{E8AB80BE-0F7D-4FA3-BEE0-B95611C7E820}" destId="{B84992E1-1D8C-441F-BC87-75D77E48FBE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7BDE1-82EB-49E7-BEF0-BCEBAAD01D2F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0A1D1412-D882-408C-BD20-31BEEF8B3876}">
      <dgm:prSet phldrT="[Texto]" custT="1"/>
      <dgm:spPr/>
      <dgm:t>
        <a:bodyPr/>
        <a:lstStyle/>
        <a:p>
          <a:r>
            <a:rPr lang="es-VE" sz="2000" b="1" dirty="0" smtClean="0">
              <a:latin typeface="Times New Roman" pitchFamily="18" charset="0"/>
              <a:cs typeface="Times New Roman" pitchFamily="18" charset="0"/>
            </a:rPr>
            <a:t>Personas </a:t>
          </a:r>
        </a:p>
        <a:p>
          <a:r>
            <a:rPr lang="es-VE" sz="2000" b="1" dirty="0" smtClean="0">
              <a:latin typeface="Times New Roman" pitchFamily="18" charset="0"/>
              <a:cs typeface="Times New Roman" pitchFamily="18" charset="0"/>
            </a:rPr>
            <a:t>conscientes</a:t>
          </a:r>
          <a:endParaRPr lang="es-AR" sz="2000" dirty="0">
            <a:latin typeface="Times New Roman" pitchFamily="18" charset="0"/>
            <a:cs typeface="Times New Roman" pitchFamily="18" charset="0"/>
          </a:endParaRPr>
        </a:p>
      </dgm:t>
    </dgm:pt>
    <dgm:pt modelId="{C9F4FA1A-F5D9-49C7-B70B-A9067047F36C}" type="parTrans" cxnId="{5A0E776B-4299-4036-B727-E72D8828CC9C}">
      <dgm:prSet/>
      <dgm:spPr/>
      <dgm:t>
        <a:bodyPr/>
        <a:lstStyle/>
        <a:p>
          <a:endParaRPr lang="es-AR" sz="1200">
            <a:latin typeface="Times New Roman" pitchFamily="18" charset="0"/>
            <a:cs typeface="Times New Roman" pitchFamily="18" charset="0"/>
          </a:endParaRPr>
        </a:p>
      </dgm:t>
    </dgm:pt>
    <dgm:pt modelId="{01F9EE3B-13A3-4814-8D16-B0B65202EF5B}" type="sibTrans" cxnId="{5A0E776B-4299-4036-B727-E72D8828CC9C}">
      <dgm:prSet/>
      <dgm:spPr/>
      <dgm:t>
        <a:bodyPr/>
        <a:lstStyle/>
        <a:p>
          <a:endParaRPr lang="es-AR" sz="1200">
            <a:latin typeface="Times New Roman" pitchFamily="18" charset="0"/>
            <a:cs typeface="Times New Roman" pitchFamily="18" charset="0"/>
          </a:endParaRPr>
        </a:p>
      </dgm:t>
    </dgm:pt>
    <dgm:pt modelId="{709A66B2-4355-4B0A-B57E-3A8727B09AA9}">
      <dgm:prSet phldrT="[Texto]" custT="1"/>
      <dgm:spPr/>
      <dgm:t>
        <a:bodyPr/>
        <a:lstStyle/>
        <a:p>
          <a:pPr algn="just"/>
          <a:r>
            <a:rPr lang="es-VE" i="0" dirty="0" smtClean="0">
              <a:latin typeface="Times New Roman" pitchFamily="18" charset="0"/>
              <a:cs typeface="Times New Roman" pitchFamily="18" charset="0"/>
            </a:rPr>
            <a:t>Formar integralmente a los estudiantes desde la identidad de Fe y Alegría ofreciendo una educación popular, integral y de promoción social.</a:t>
          </a:r>
          <a:endParaRPr lang="es-AR" sz="1200" dirty="0">
            <a:latin typeface="Times New Roman" pitchFamily="18" charset="0"/>
            <a:cs typeface="Times New Roman" pitchFamily="18" charset="0"/>
          </a:endParaRPr>
        </a:p>
      </dgm:t>
    </dgm:pt>
    <dgm:pt modelId="{4EDCEA33-7610-485A-9ED6-30BE72070127}" type="parTrans" cxnId="{B0939FC6-8988-4070-812F-79B92FD01715}">
      <dgm:prSet/>
      <dgm:spPr/>
      <dgm:t>
        <a:bodyPr/>
        <a:lstStyle/>
        <a:p>
          <a:endParaRPr lang="es-AR" sz="1200">
            <a:latin typeface="Times New Roman" pitchFamily="18" charset="0"/>
            <a:cs typeface="Times New Roman" pitchFamily="18" charset="0"/>
          </a:endParaRPr>
        </a:p>
      </dgm:t>
    </dgm:pt>
    <dgm:pt modelId="{943D7056-BB9D-4E0F-BE69-FC83585C5D80}" type="sibTrans" cxnId="{B0939FC6-8988-4070-812F-79B92FD01715}">
      <dgm:prSet/>
      <dgm:spPr/>
      <dgm:t>
        <a:bodyPr/>
        <a:lstStyle/>
        <a:p>
          <a:endParaRPr lang="es-AR" sz="1200">
            <a:latin typeface="Times New Roman" pitchFamily="18" charset="0"/>
            <a:cs typeface="Times New Roman" pitchFamily="18" charset="0"/>
          </a:endParaRPr>
        </a:p>
      </dgm:t>
    </dgm:pt>
    <dgm:pt modelId="{06F6772E-9D0F-4375-AD65-71C96B42FA11}">
      <dgm:prSet phldrT="[Texto]" custT="1"/>
      <dgm:spPr/>
      <dgm:t>
        <a:bodyPr/>
        <a:lstStyle/>
        <a:p>
          <a:r>
            <a:rPr lang="es-VE" sz="2000" b="1" dirty="0" smtClean="0">
              <a:latin typeface="Times New Roman" pitchFamily="18" charset="0"/>
              <a:cs typeface="Times New Roman" pitchFamily="18" charset="0"/>
            </a:rPr>
            <a:t>Personas </a:t>
          </a:r>
        </a:p>
        <a:p>
          <a:r>
            <a:rPr lang="es-VE" sz="2000" b="1" dirty="0" smtClean="0">
              <a:latin typeface="Times New Roman" pitchFamily="18" charset="0"/>
              <a:cs typeface="Times New Roman" pitchFamily="18" charset="0"/>
            </a:rPr>
            <a:t>competentes</a:t>
          </a:r>
          <a:endParaRPr lang="es-AR" sz="2000" dirty="0">
            <a:latin typeface="Times New Roman" pitchFamily="18" charset="0"/>
            <a:cs typeface="Times New Roman" pitchFamily="18" charset="0"/>
          </a:endParaRPr>
        </a:p>
      </dgm:t>
    </dgm:pt>
    <dgm:pt modelId="{9619D7CA-A8FA-43BD-BE9B-1983C4E6BF30}" type="parTrans" cxnId="{51929838-E081-420B-B369-87C5A095D5D4}">
      <dgm:prSet/>
      <dgm:spPr/>
      <dgm:t>
        <a:bodyPr/>
        <a:lstStyle/>
        <a:p>
          <a:endParaRPr lang="es-AR" sz="1200">
            <a:latin typeface="Times New Roman" pitchFamily="18" charset="0"/>
            <a:cs typeface="Times New Roman" pitchFamily="18" charset="0"/>
          </a:endParaRPr>
        </a:p>
      </dgm:t>
    </dgm:pt>
    <dgm:pt modelId="{3863C7C8-A68A-436B-BC1C-C08EFAEE465A}" type="sibTrans" cxnId="{51929838-E081-420B-B369-87C5A095D5D4}">
      <dgm:prSet/>
      <dgm:spPr/>
      <dgm:t>
        <a:bodyPr/>
        <a:lstStyle/>
        <a:p>
          <a:endParaRPr lang="es-AR" sz="1200">
            <a:latin typeface="Times New Roman" pitchFamily="18" charset="0"/>
            <a:cs typeface="Times New Roman" pitchFamily="18" charset="0"/>
          </a:endParaRPr>
        </a:p>
      </dgm:t>
    </dgm:pt>
    <dgm:pt modelId="{99C941A4-30D4-4B32-B3E7-DDB98E930D07}">
      <dgm:prSet phldrT="[Texto]" custT="1"/>
      <dgm:spPr/>
      <dgm:t>
        <a:bodyPr/>
        <a:lstStyle/>
        <a:p>
          <a:pPr algn="just"/>
          <a:r>
            <a:rPr lang="es-VE" sz="1800" i="0" dirty="0" smtClean="0">
              <a:latin typeface="Times New Roman" pitchFamily="18" charset="0"/>
              <a:cs typeface="Times New Roman" pitchFamily="18" charset="0"/>
            </a:rPr>
            <a:t>Fortalecer la formación de sujetos emprendedores, con proyectos de vida y competencias definidos en un marco de desarrollo integral y sustentable, a través de la consolidación y fortalecimiento de un modelo educativo, comunicativo, popular, inclusivo y de calidad. </a:t>
          </a:r>
          <a:endParaRPr lang="es-AR" sz="1800" i="0" dirty="0" smtClean="0">
            <a:latin typeface="Times New Roman" pitchFamily="18" charset="0"/>
            <a:cs typeface="Times New Roman" pitchFamily="18" charset="0"/>
          </a:endParaRPr>
        </a:p>
      </dgm:t>
    </dgm:pt>
    <dgm:pt modelId="{F100624F-9159-4D89-A82C-508FC2F57607}" type="parTrans" cxnId="{C55BA468-18AC-4843-84FA-A946AB4A3DD4}">
      <dgm:prSet/>
      <dgm:spPr/>
      <dgm:t>
        <a:bodyPr/>
        <a:lstStyle/>
        <a:p>
          <a:endParaRPr lang="es-AR" sz="1200">
            <a:latin typeface="Times New Roman" pitchFamily="18" charset="0"/>
            <a:cs typeface="Times New Roman" pitchFamily="18" charset="0"/>
          </a:endParaRPr>
        </a:p>
      </dgm:t>
    </dgm:pt>
    <dgm:pt modelId="{2D07CE4A-6C49-4989-91BC-D2996142BEAB}" type="sibTrans" cxnId="{C55BA468-18AC-4843-84FA-A946AB4A3DD4}">
      <dgm:prSet/>
      <dgm:spPr/>
      <dgm:t>
        <a:bodyPr/>
        <a:lstStyle/>
        <a:p>
          <a:endParaRPr lang="es-AR" sz="1200">
            <a:latin typeface="Times New Roman" pitchFamily="18" charset="0"/>
            <a:cs typeface="Times New Roman" pitchFamily="18" charset="0"/>
          </a:endParaRPr>
        </a:p>
      </dgm:t>
    </dgm:pt>
    <dgm:pt modelId="{5E93B082-EC86-4202-93A1-4C95F2568A69}">
      <dgm:prSet phldrT="[Texto]" custT="1"/>
      <dgm:spPr/>
      <dgm:t>
        <a:bodyPr/>
        <a:lstStyle/>
        <a:p>
          <a:pPr algn="just"/>
          <a:r>
            <a:rPr lang="es-VE" i="0" dirty="0" smtClean="0">
              <a:latin typeface="Times New Roman" pitchFamily="18" charset="0"/>
              <a:cs typeface="Times New Roman" pitchFamily="18" charset="0"/>
            </a:rPr>
            <a:t>Formar sujetos autónomos, capaces de responsabilizarse de sí mismos y de convivir solidariamente </a:t>
          </a:r>
          <a:r>
            <a:rPr lang="es-VE" i="0" dirty="0" smtClean="0"/>
            <a:t>con los demás. </a:t>
          </a:r>
          <a:endParaRPr lang="es-AR" sz="1200" dirty="0">
            <a:latin typeface="Times New Roman" pitchFamily="18" charset="0"/>
            <a:cs typeface="Times New Roman" pitchFamily="18" charset="0"/>
          </a:endParaRPr>
        </a:p>
      </dgm:t>
    </dgm:pt>
    <dgm:pt modelId="{F77CF16E-54DC-4090-A47B-9DBCB8DF7990}" type="parTrans" cxnId="{43A9984F-17E5-45CC-88F3-242454883883}">
      <dgm:prSet/>
      <dgm:spPr/>
      <dgm:t>
        <a:bodyPr/>
        <a:lstStyle/>
        <a:p>
          <a:endParaRPr lang="es-AR"/>
        </a:p>
      </dgm:t>
    </dgm:pt>
    <dgm:pt modelId="{8BE85A0D-45F1-450F-8108-FD1135FAEC0C}" type="sibTrans" cxnId="{43A9984F-17E5-45CC-88F3-242454883883}">
      <dgm:prSet/>
      <dgm:spPr/>
      <dgm:t>
        <a:bodyPr/>
        <a:lstStyle/>
        <a:p>
          <a:endParaRPr lang="es-AR"/>
        </a:p>
      </dgm:t>
    </dgm:pt>
    <dgm:pt modelId="{9EEF2DDE-B117-446F-988A-C6ADC7971FAC}">
      <dgm:prSet phldrT="[Texto]" custT="1"/>
      <dgm:spPr/>
      <dgm:t>
        <a:bodyPr/>
        <a:lstStyle/>
        <a:p>
          <a:pPr algn="just"/>
          <a:r>
            <a:rPr lang="es-VE" sz="1800" i="0" dirty="0" smtClean="0">
              <a:latin typeface="Times New Roman" pitchFamily="18" charset="0"/>
              <a:cs typeface="Times New Roman" pitchFamily="18" charset="0"/>
            </a:rPr>
            <a:t>Ofrecer estrategias pedagógicas que favorezcan la “formación de hombres y mujeres nuevos... abiertos a la trascendencia...” con “compromiso de una Fe cristiana en obras de amor y justicia”.</a:t>
          </a:r>
          <a:endParaRPr lang="es-AR" sz="1800" i="0" dirty="0" smtClean="0">
            <a:latin typeface="Times New Roman" pitchFamily="18" charset="0"/>
            <a:cs typeface="Times New Roman" pitchFamily="18" charset="0"/>
          </a:endParaRPr>
        </a:p>
      </dgm:t>
    </dgm:pt>
    <dgm:pt modelId="{DE9E5C9A-1C2E-4B77-B01A-00F416575376}" type="parTrans" cxnId="{3AE23CFA-D8DC-4AF8-A718-95AD0BDFAD13}">
      <dgm:prSet/>
      <dgm:spPr/>
    </dgm:pt>
    <dgm:pt modelId="{A82955D7-E95F-4014-8527-75A070CAEE1E}" type="sibTrans" cxnId="{3AE23CFA-D8DC-4AF8-A718-95AD0BDFAD13}">
      <dgm:prSet/>
      <dgm:spPr/>
    </dgm:pt>
    <dgm:pt modelId="{7A17D329-1E63-4635-B731-C11E590CAE5A}" type="pres">
      <dgm:prSet presAssocID="{B467BDE1-82EB-49E7-BEF0-BCEBAAD01D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DA3E9F8-0C40-4401-AF90-1A8571BA1059}" type="pres">
      <dgm:prSet presAssocID="{0A1D1412-D882-408C-BD20-31BEEF8B3876}" presName="composite" presStyleCnt="0"/>
      <dgm:spPr/>
    </dgm:pt>
    <dgm:pt modelId="{06397555-4919-4895-B1F0-5859896CAD6A}" type="pres">
      <dgm:prSet presAssocID="{0A1D1412-D882-408C-BD20-31BEEF8B387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5492E7-47B0-48E8-9ACD-3A6FDC1354A1}" type="pres">
      <dgm:prSet presAssocID="{0A1D1412-D882-408C-BD20-31BEEF8B387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D6DE60B-F0D5-4FAB-8AE3-FFE186768602}" type="pres">
      <dgm:prSet presAssocID="{01F9EE3B-13A3-4814-8D16-B0B65202EF5B}" presName="sp" presStyleCnt="0"/>
      <dgm:spPr/>
    </dgm:pt>
    <dgm:pt modelId="{7BF36305-D1E3-4811-9A78-DC9FA24E85DE}" type="pres">
      <dgm:prSet presAssocID="{06F6772E-9D0F-4375-AD65-71C96B42FA11}" presName="composite" presStyleCnt="0"/>
      <dgm:spPr/>
    </dgm:pt>
    <dgm:pt modelId="{6B122C58-1940-4483-814D-657F117A5640}" type="pres">
      <dgm:prSet presAssocID="{06F6772E-9D0F-4375-AD65-71C96B42FA1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25BDAB-4DE7-4DA8-B13E-4487AB2E981F}" type="pres">
      <dgm:prSet presAssocID="{06F6772E-9D0F-4375-AD65-71C96B42FA11}" presName="descendantText" presStyleLbl="alignAcc1" presStyleIdx="1" presStyleCnt="2" custScaleY="10468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3A9984F-17E5-45CC-88F3-242454883883}" srcId="{0A1D1412-D882-408C-BD20-31BEEF8B3876}" destId="{5E93B082-EC86-4202-93A1-4C95F2568A69}" srcOrd="1" destOrd="0" parTransId="{F77CF16E-54DC-4090-A47B-9DBCB8DF7990}" sibTransId="{8BE85A0D-45F1-450F-8108-FD1135FAEC0C}"/>
    <dgm:cxn modelId="{14996F36-D2E7-4632-B76C-49D61D5089A6}" type="presOf" srcId="{709A66B2-4355-4B0A-B57E-3A8727B09AA9}" destId="{325492E7-47B0-48E8-9ACD-3A6FDC1354A1}" srcOrd="0" destOrd="0" presId="urn:microsoft.com/office/officeart/2005/8/layout/chevron2"/>
    <dgm:cxn modelId="{3AE23CFA-D8DC-4AF8-A718-95AD0BDFAD13}" srcId="{06F6772E-9D0F-4375-AD65-71C96B42FA11}" destId="{9EEF2DDE-B117-446F-988A-C6ADC7971FAC}" srcOrd="1" destOrd="0" parTransId="{DE9E5C9A-1C2E-4B77-B01A-00F416575376}" sibTransId="{A82955D7-E95F-4014-8527-75A070CAEE1E}"/>
    <dgm:cxn modelId="{DB7FBB5E-A5E3-43C0-A59A-DC8F9C8D63C8}" type="presOf" srcId="{9EEF2DDE-B117-446F-988A-C6ADC7971FAC}" destId="{2925BDAB-4DE7-4DA8-B13E-4487AB2E981F}" srcOrd="0" destOrd="1" presId="urn:microsoft.com/office/officeart/2005/8/layout/chevron2"/>
    <dgm:cxn modelId="{5A0E776B-4299-4036-B727-E72D8828CC9C}" srcId="{B467BDE1-82EB-49E7-BEF0-BCEBAAD01D2F}" destId="{0A1D1412-D882-408C-BD20-31BEEF8B3876}" srcOrd="0" destOrd="0" parTransId="{C9F4FA1A-F5D9-49C7-B70B-A9067047F36C}" sibTransId="{01F9EE3B-13A3-4814-8D16-B0B65202EF5B}"/>
    <dgm:cxn modelId="{2A7CD11D-D9E9-44E4-9B8D-A33E31675F40}" type="presOf" srcId="{0A1D1412-D882-408C-BD20-31BEEF8B3876}" destId="{06397555-4919-4895-B1F0-5859896CAD6A}" srcOrd="0" destOrd="0" presId="urn:microsoft.com/office/officeart/2005/8/layout/chevron2"/>
    <dgm:cxn modelId="{D7ADA14B-7492-4D8A-A071-FA438452DF44}" type="presOf" srcId="{5E93B082-EC86-4202-93A1-4C95F2568A69}" destId="{325492E7-47B0-48E8-9ACD-3A6FDC1354A1}" srcOrd="0" destOrd="1" presId="urn:microsoft.com/office/officeart/2005/8/layout/chevron2"/>
    <dgm:cxn modelId="{95FC6B59-2ABF-4695-BFA4-8D618D5A0F6A}" type="presOf" srcId="{99C941A4-30D4-4B32-B3E7-DDB98E930D07}" destId="{2925BDAB-4DE7-4DA8-B13E-4487AB2E981F}" srcOrd="0" destOrd="0" presId="urn:microsoft.com/office/officeart/2005/8/layout/chevron2"/>
    <dgm:cxn modelId="{51929838-E081-420B-B369-87C5A095D5D4}" srcId="{B467BDE1-82EB-49E7-BEF0-BCEBAAD01D2F}" destId="{06F6772E-9D0F-4375-AD65-71C96B42FA11}" srcOrd="1" destOrd="0" parTransId="{9619D7CA-A8FA-43BD-BE9B-1983C4E6BF30}" sibTransId="{3863C7C8-A68A-436B-BC1C-C08EFAEE465A}"/>
    <dgm:cxn modelId="{B0939FC6-8988-4070-812F-79B92FD01715}" srcId="{0A1D1412-D882-408C-BD20-31BEEF8B3876}" destId="{709A66B2-4355-4B0A-B57E-3A8727B09AA9}" srcOrd="0" destOrd="0" parTransId="{4EDCEA33-7610-485A-9ED6-30BE72070127}" sibTransId="{943D7056-BB9D-4E0F-BE69-FC83585C5D80}"/>
    <dgm:cxn modelId="{CF4D3580-2DE8-4DB2-8406-16892F3AF3AE}" type="presOf" srcId="{06F6772E-9D0F-4375-AD65-71C96B42FA11}" destId="{6B122C58-1940-4483-814D-657F117A5640}" srcOrd="0" destOrd="0" presId="urn:microsoft.com/office/officeart/2005/8/layout/chevron2"/>
    <dgm:cxn modelId="{C55BA468-18AC-4843-84FA-A946AB4A3DD4}" srcId="{06F6772E-9D0F-4375-AD65-71C96B42FA11}" destId="{99C941A4-30D4-4B32-B3E7-DDB98E930D07}" srcOrd="0" destOrd="0" parTransId="{F100624F-9159-4D89-A82C-508FC2F57607}" sibTransId="{2D07CE4A-6C49-4989-91BC-D2996142BEAB}"/>
    <dgm:cxn modelId="{912241A0-73ED-49EA-A2FC-5E8181AA8DE1}" type="presOf" srcId="{B467BDE1-82EB-49E7-BEF0-BCEBAAD01D2F}" destId="{7A17D329-1E63-4635-B731-C11E590CAE5A}" srcOrd="0" destOrd="0" presId="urn:microsoft.com/office/officeart/2005/8/layout/chevron2"/>
    <dgm:cxn modelId="{91AD7F78-8241-4F58-809C-1C54592D85EA}" type="presParOf" srcId="{7A17D329-1E63-4635-B731-C11E590CAE5A}" destId="{1DA3E9F8-0C40-4401-AF90-1A8571BA1059}" srcOrd="0" destOrd="0" presId="urn:microsoft.com/office/officeart/2005/8/layout/chevron2"/>
    <dgm:cxn modelId="{44C4574F-783C-45A7-8FE4-6282C1BA3D21}" type="presParOf" srcId="{1DA3E9F8-0C40-4401-AF90-1A8571BA1059}" destId="{06397555-4919-4895-B1F0-5859896CAD6A}" srcOrd="0" destOrd="0" presId="urn:microsoft.com/office/officeart/2005/8/layout/chevron2"/>
    <dgm:cxn modelId="{D24266A1-F1F9-4ACF-88FB-056CA7BD568E}" type="presParOf" srcId="{1DA3E9F8-0C40-4401-AF90-1A8571BA1059}" destId="{325492E7-47B0-48E8-9ACD-3A6FDC1354A1}" srcOrd="1" destOrd="0" presId="urn:microsoft.com/office/officeart/2005/8/layout/chevron2"/>
    <dgm:cxn modelId="{EEF90EBF-55C2-44F3-85D3-A78B04E440C1}" type="presParOf" srcId="{7A17D329-1E63-4635-B731-C11E590CAE5A}" destId="{CD6DE60B-F0D5-4FAB-8AE3-FFE186768602}" srcOrd="1" destOrd="0" presId="urn:microsoft.com/office/officeart/2005/8/layout/chevron2"/>
    <dgm:cxn modelId="{D6A8293D-2515-48BF-A5B4-1044302D8B4A}" type="presParOf" srcId="{7A17D329-1E63-4635-B731-C11E590CAE5A}" destId="{7BF36305-D1E3-4811-9A78-DC9FA24E85DE}" srcOrd="2" destOrd="0" presId="urn:microsoft.com/office/officeart/2005/8/layout/chevron2"/>
    <dgm:cxn modelId="{19B3B4A0-ABD3-40D9-9090-11713D8F68F1}" type="presParOf" srcId="{7BF36305-D1E3-4811-9A78-DC9FA24E85DE}" destId="{6B122C58-1940-4483-814D-657F117A5640}" srcOrd="0" destOrd="0" presId="urn:microsoft.com/office/officeart/2005/8/layout/chevron2"/>
    <dgm:cxn modelId="{F88D0AA1-408A-4960-88AC-9F7CE809630D}" type="presParOf" srcId="{7BF36305-D1E3-4811-9A78-DC9FA24E85DE}" destId="{2925BDAB-4DE7-4DA8-B13E-4487AB2E98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F2F189-59F1-4F7B-8A95-AE021424C031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0C9F96DB-F227-407F-8179-B58E30ED8042}">
      <dgm:prSet phldrT="[Texto]" custT="1"/>
      <dgm:spPr/>
      <dgm:t>
        <a:bodyPr/>
        <a:lstStyle/>
        <a:p>
          <a:r>
            <a:rPr lang="es-VE" sz="1800" b="1" dirty="0" smtClean="0">
              <a:latin typeface="Times New Roman" pitchFamily="18" charset="0"/>
              <a:cs typeface="Times New Roman" pitchFamily="18" charset="0"/>
            </a:rPr>
            <a:t>Personas </a:t>
          </a:r>
          <a:r>
            <a:rPr lang="es-VE" sz="1800" b="1" dirty="0" smtClean="0">
              <a:latin typeface="Times New Roman" pitchFamily="18" charset="0"/>
              <a:cs typeface="Times New Roman" pitchFamily="18" charset="0"/>
            </a:rPr>
            <a:t>compasivas</a:t>
          </a:r>
          <a:endParaRPr lang="es-AR" sz="1800" dirty="0">
            <a:latin typeface="Times New Roman" pitchFamily="18" charset="0"/>
            <a:cs typeface="Times New Roman" pitchFamily="18" charset="0"/>
          </a:endParaRPr>
        </a:p>
      </dgm:t>
    </dgm:pt>
    <dgm:pt modelId="{58F6590F-D2B8-4FBB-AFC6-6EE50CC9C678}" type="parTrans" cxnId="{1ECDD33D-097B-4B04-AB2E-A85B3B9B1C4B}">
      <dgm:prSet/>
      <dgm:spPr/>
      <dgm:t>
        <a:bodyPr/>
        <a:lstStyle/>
        <a:p>
          <a:endParaRPr lang="es-AR" sz="1800">
            <a:latin typeface="Times New Roman" pitchFamily="18" charset="0"/>
            <a:cs typeface="Times New Roman" pitchFamily="18" charset="0"/>
          </a:endParaRPr>
        </a:p>
      </dgm:t>
    </dgm:pt>
    <dgm:pt modelId="{9614EC02-A1BB-4014-AEAE-5EDE6BE87931}" type="sibTrans" cxnId="{1ECDD33D-097B-4B04-AB2E-A85B3B9B1C4B}">
      <dgm:prSet/>
      <dgm:spPr/>
      <dgm:t>
        <a:bodyPr/>
        <a:lstStyle/>
        <a:p>
          <a:endParaRPr lang="es-AR" sz="1800">
            <a:latin typeface="Times New Roman" pitchFamily="18" charset="0"/>
            <a:cs typeface="Times New Roman" pitchFamily="18" charset="0"/>
          </a:endParaRPr>
        </a:p>
      </dgm:t>
    </dgm:pt>
    <dgm:pt modelId="{431F2221-1156-4F94-B2F1-DCC4031C9858}">
      <dgm:prSet phldrT="[Texto]" custT="1"/>
      <dgm:spPr/>
      <dgm:t>
        <a:bodyPr/>
        <a:lstStyle/>
        <a:p>
          <a:r>
            <a:rPr lang="es-VE" sz="1800" i="0" dirty="0" smtClean="0">
              <a:latin typeface="Times New Roman" pitchFamily="18" charset="0"/>
              <a:cs typeface="Times New Roman" pitchFamily="18" charset="0"/>
            </a:rPr>
            <a:t>Lograr que el Instituto sea fiel a sí mismo, convirtiéndose en un espacio que esté siempre al servicio del conocimiento, la compasión y el compromiso; al servicio del pensar, del sentir y del actuar; al servicio de la fe, la justicia y la paz.</a:t>
          </a:r>
          <a:r>
            <a:rPr lang="es-VE" sz="1800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AR" sz="1800" dirty="0">
            <a:latin typeface="Times New Roman" pitchFamily="18" charset="0"/>
            <a:cs typeface="Times New Roman" pitchFamily="18" charset="0"/>
          </a:endParaRPr>
        </a:p>
      </dgm:t>
    </dgm:pt>
    <dgm:pt modelId="{86E44CB3-B75E-40C3-A78B-8561BDF89D02}" type="parTrans" cxnId="{92C22C6C-5035-46B6-81C9-99A37537FD6D}">
      <dgm:prSet/>
      <dgm:spPr/>
      <dgm:t>
        <a:bodyPr/>
        <a:lstStyle/>
        <a:p>
          <a:endParaRPr lang="es-AR" sz="1800">
            <a:latin typeface="Times New Roman" pitchFamily="18" charset="0"/>
            <a:cs typeface="Times New Roman" pitchFamily="18" charset="0"/>
          </a:endParaRPr>
        </a:p>
      </dgm:t>
    </dgm:pt>
    <dgm:pt modelId="{164ED66A-1FA4-437B-92B3-02416FE8C899}" type="sibTrans" cxnId="{92C22C6C-5035-46B6-81C9-99A37537FD6D}">
      <dgm:prSet/>
      <dgm:spPr/>
      <dgm:t>
        <a:bodyPr/>
        <a:lstStyle/>
        <a:p>
          <a:endParaRPr lang="es-AR" sz="1800">
            <a:latin typeface="Times New Roman" pitchFamily="18" charset="0"/>
            <a:cs typeface="Times New Roman" pitchFamily="18" charset="0"/>
          </a:endParaRPr>
        </a:p>
      </dgm:t>
    </dgm:pt>
    <dgm:pt modelId="{BF92A0C3-DF2D-492E-92E6-C60664C664B4}">
      <dgm:prSet custT="1"/>
      <dgm:spPr/>
      <dgm:t>
        <a:bodyPr/>
        <a:lstStyle/>
        <a:p>
          <a:r>
            <a:rPr lang="es-VE" sz="1800" b="1" dirty="0" smtClean="0">
              <a:latin typeface="Times New Roman" pitchFamily="18" charset="0"/>
              <a:cs typeface="Times New Roman" pitchFamily="18" charset="0"/>
            </a:rPr>
            <a:t>Personas </a:t>
          </a:r>
          <a:r>
            <a:rPr lang="es-VE" sz="1800" b="1" dirty="0" smtClean="0">
              <a:latin typeface="Times New Roman" pitchFamily="18" charset="0"/>
              <a:cs typeface="Times New Roman" pitchFamily="18" charset="0"/>
            </a:rPr>
            <a:t>comprometidas</a:t>
          </a:r>
          <a:endParaRPr lang="es-AR" sz="1800" dirty="0">
            <a:latin typeface="Times New Roman" pitchFamily="18" charset="0"/>
            <a:cs typeface="Times New Roman" pitchFamily="18" charset="0"/>
          </a:endParaRPr>
        </a:p>
      </dgm:t>
    </dgm:pt>
    <dgm:pt modelId="{41C4EAFD-0CE9-49C2-98C7-DD9D3DEEDE9C}" type="parTrans" cxnId="{8C0D2E49-B9F6-4E63-9629-5A761DFB72D6}">
      <dgm:prSet/>
      <dgm:spPr/>
      <dgm:t>
        <a:bodyPr/>
        <a:lstStyle/>
        <a:p>
          <a:endParaRPr lang="es-AR" sz="1800">
            <a:latin typeface="Times New Roman" pitchFamily="18" charset="0"/>
            <a:cs typeface="Times New Roman" pitchFamily="18" charset="0"/>
          </a:endParaRPr>
        </a:p>
      </dgm:t>
    </dgm:pt>
    <dgm:pt modelId="{6393560F-2F50-4247-9863-C4E8C36C45BF}" type="sibTrans" cxnId="{8C0D2E49-B9F6-4E63-9629-5A761DFB72D6}">
      <dgm:prSet/>
      <dgm:spPr/>
      <dgm:t>
        <a:bodyPr/>
        <a:lstStyle/>
        <a:p>
          <a:endParaRPr lang="es-AR" sz="1800">
            <a:latin typeface="Times New Roman" pitchFamily="18" charset="0"/>
            <a:cs typeface="Times New Roman" pitchFamily="18" charset="0"/>
          </a:endParaRPr>
        </a:p>
      </dgm:t>
    </dgm:pt>
    <dgm:pt modelId="{B135AB48-1A35-486C-8E4E-EDC78C5AF904}">
      <dgm:prSet custT="1"/>
      <dgm:spPr/>
      <dgm:t>
        <a:bodyPr/>
        <a:lstStyle/>
        <a:p>
          <a:pPr algn="just"/>
          <a:r>
            <a:rPr lang="es-VE" sz="1800" i="0" dirty="0" smtClean="0">
              <a:latin typeface="Times New Roman" pitchFamily="18" charset="0"/>
              <a:cs typeface="Times New Roman" pitchFamily="18" charset="0"/>
            </a:rPr>
            <a:t>Favorecer la formación de personas dinámicas y críticas frente a la realidad, abiertas al servicio y al compromiso. </a:t>
          </a:r>
          <a:endParaRPr lang="es-AR" sz="1800" dirty="0">
            <a:latin typeface="Times New Roman" pitchFamily="18" charset="0"/>
            <a:cs typeface="Times New Roman" pitchFamily="18" charset="0"/>
          </a:endParaRPr>
        </a:p>
      </dgm:t>
    </dgm:pt>
    <dgm:pt modelId="{AFA2FC49-994C-4A26-B0DF-F005C5397209}" type="parTrans" cxnId="{D4633411-7547-484C-B392-CDC1EAC2D144}">
      <dgm:prSet/>
      <dgm:spPr/>
      <dgm:t>
        <a:bodyPr/>
        <a:lstStyle/>
        <a:p>
          <a:endParaRPr lang="es-AR" sz="1800">
            <a:latin typeface="Times New Roman" pitchFamily="18" charset="0"/>
            <a:cs typeface="Times New Roman" pitchFamily="18" charset="0"/>
          </a:endParaRPr>
        </a:p>
      </dgm:t>
    </dgm:pt>
    <dgm:pt modelId="{F5D87D84-A83B-48DA-A870-DDDB9C24A707}" type="sibTrans" cxnId="{D4633411-7547-484C-B392-CDC1EAC2D144}">
      <dgm:prSet/>
      <dgm:spPr/>
      <dgm:t>
        <a:bodyPr/>
        <a:lstStyle/>
        <a:p>
          <a:endParaRPr lang="es-AR" sz="1800">
            <a:latin typeface="Times New Roman" pitchFamily="18" charset="0"/>
            <a:cs typeface="Times New Roman" pitchFamily="18" charset="0"/>
          </a:endParaRPr>
        </a:p>
      </dgm:t>
    </dgm:pt>
    <dgm:pt modelId="{F9637757-6FC2-42E0-88F2-7069CBC3F0DE}">
      <dgm:prSet custT="1"/>
      <dgm:spPr/>
      <dgm:t>
        <a:bodyPr/>
        <a:lstStyle/>
        <a:p>
          <a:pPr algn="just"/>
          <a:r>
            <a:rPr lang="es-VE" sz="1800" i="0" dirty="0" smtClean="0">
              <a:latin typeface="Times New Roman" pitchFamily="18" charset="0"/>
              <a:cs typeface="Times New Roman" pitchFamily="18" charset="0"/>
            </a:rPr>
            <a:t>Comprometer a cada estudiante con su comunidad haciéndolos capaces de sintonizar con la situación de los más pobres no sólo de manera afectiva sino efectiva con una solidaridad real y creativa, orientada para el cambio social, con una clara conciencia socio-política”.</a:t>
          </a:r>
          <a:endParaRPr lang="es-AR" sz="1800" dirty="0">
            <a:latin typeface="Times New Roman" pitchFamily="18" charset="0"/>
            <a:cs typeface="Times New Roman" pitchFamily="18" charset="0"/>
          </a:endParaRPr>
        </a:p>
      </dgm:t>
    </dgm:pt>
    <dgm:pt modelId="{ED062021-FA67-443C-BC0A-B18300C6093E}" type="parTrans" cxnId="{8A246142-90D2-4C5E-AE33-C02852076045}">
      <dgm:prSet/>
      <dgm:spPr/>
      <dgm:t>
        <a:bodyPr/>
        <a:lstStyle/>
        <a:p>
          <a:endParaRPr lang="es-AR"/>
        </a:p>
      </dgm:t>
    </dgm:pt>
    <dgm:pt modelId="{AA0D907D-607A-4FB6-8555-5D1071B21DDA}" type="sibTrans" cxnId="{8A246142-90D2-4C5E-AE33-C02852076045}">
      <dgm:prSet/>
      <dgm:spPr/>
      <dgm:t>
        <a:bodyPr/>
        <a:lstStyle/>
        <a:p>
          <a:endParaRPr lang="es-AR"/>
        </a:p>
      </dgm:t>
    </dgm:pt>
    <dgm:pt modelId="{A1E7AA71-9153-48DB-90EF-F10C13316361}">
      <dgm:prSet custT="1"/>
      <dgm:spPr/>
      <dgm:t>
        <a:bodyPr/>
        <a:lstStyle/>
        <a:p>
          <a:pPr algn="just"/>
          <a:r>
            <a:rPr lang="es-VE" sz="1800" i="0" dirty="0" smtClean="0">
              <a:latin typeface="Times New Roman" pitchFamily="18" charset="0"/>
              <a:cs typeface="Times New Roman" pitchFamily="18" charset="0"/>
            </a:rPr>
            <a:t>Impulsar las capacidades para la Acción Pública, orientadas a la participación e incidencia en el ámbito de lo público, promoviendo una cultura democrática, defensora de la Paz y los Derechos Humanos</a:t>
          </a:r>
          <a:r>
            <a:rPr lang="es-VE" sz="1800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AR" sz="1800" dirty="0">
            <a:latin typeface="Times New Roman" pitchFamily="18" charset="0"/>
            <a:cs typeface="Times New Roman" pitchFamily="18" charset="0"/>
          </a:endParaRPr>
        </a:p>
      </dgm:t>
    </dgm:pt>
    <dgm:pt modelId="{A92E8B89-74CD-4FD1-90E3-F053FCECACF5}" type="parTrans" cxnId="{B65AE43C-441F-477C-9DE7-FDD299F1BB49}">
      <dgm:prSet/>
      <dgm:spPr/>
      <dgm:t>
        <a:bodyPr/>
        <a:lstStyle/>
        <a:p>
          <a:endParaRPr lang="es-AR"/>
        </a:p>
      </dgm:t>
    </dgm:pt>
    <dgm:pt modelId="{7FAE5A50-5E80-4282-8148-C0E034F9D03B}" type="sibTrans" cxnId="{B65AE43C-441F-477C-9DE7-FDD299F1BB49}">
      <dgm:prSet/>
      <dgm:spPr/>
      <dgm:t>
        <a:bodyPr/>
        <a:lstStyle/>
        <a:p>
          <a:endParaRPr lang="es-AR"/>
        </a:p>
      </dgm:t>
    </dgm:pt>
    <dgm:pt modelId="{E74667FA-E8BF-40E1-8F20-C59707AF1B65}" type="pres">
      <dgm:prSet presAssocID="{36F2F189-59F1-4F7B-8A95-AE021424C0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20D28C4-3CD7-46E5-BD23-85F7FE146074}" type="pres">
      <dgm:prSet presAssocID="{0C9F96DB-F227-407F-8179-B58E30ED8042}" presName="composite" presStyleCnt="0"/>
      <dgm:spPr/>
    </dgm:pt>
    <dgm:pt modelId="{AD400299-78DD-46B2-AD6B-8691311D135B}" type="pres">
      <dgm:prSet presAssocID="{0C9F96DB-F227-407F-8179-B58E30ED804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B3D9A6C-B346-4082-92E0-CF052728AF05}" type="pres">
      <dgm:prSet presAssocID="{0C9F96DB-F227-407F-8179-B58E30ED8042}" presName="descendantText" presStyleLbl="alignAcc1" presStyleIdx="0" presStyleCnt="2" custLinFactNeighborY="632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229EDD-9C8A-4803-AB23-E8857D54F8E1}" type="pres">
      <dgm:prSet presAssocID="{9614EC02-A1BB-4014-AEAE-5EDE6BE87931}" presName="sp" presStyleCnt="0"/>
      <dgm:spPr/>
    </dgm:pt>
    <dgm:pt modelId="{6F835125-119A-4D1F-A03F-4D570CB0E4B0}" type="pres">
      <dgm:prSet presAssocID="{BF92A0C3-DF2D-492E-92E6-C60664C664B4}" presName="composite" presStyleCnt="0"/>
      <dgm:spPr/>
    </dgm:pt>
    <dgm:pt modelId="{53164FE6-4DC3-4FBA-A404-7B7653CDEC08}" type="pres">
      <dgm:prSet presAssocID="{BF92A0C3-DF2D-492E-92E6-C60664C664B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96D164-7567-4AF6-99BE-53504029E931}" type="pres">
      <dgm:prSet presAssocID="{BF92A0C3-DF2D-492E-92E6-C60664C664B4}" presName="descendantText" presStyleLbl="alignAcc1" presStyleIdx="1" presStyleCnt="2" custScaleY="1624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F52D14A-0D7D-43B0-A087-65D045C388C4}" type="presOf" srcId="{431F2221-1156-4F94-B2F1-DCC4031C9858}" destId="{1B3D9A6C-B346-4082-92E0-CF052728AF05}" srcOrd="0" destOrd="0" presId="urn:microsoft.com/office/officeart/2005/8/layout/chevron2"/>
    <dgm:cxn modelId="{89E881C5-EC1E-4305-AFAF-100C95C97F3C}" type="presOf" srcId="{BF92A0C3-DF2D-492E-92E6-C60664C664B4}" destId="{53164FE6-4DC3-4FBA-A404-7B7653CDEC08}" srcOrd="0" destOrd="0" presId="urn:microsoft.com/office/officeart/2005/8/layout/chevron2"/>
    <dgm:cxn modelId="{BA9F1A8B-6A75-4E5A-810C-DA6BBD334CBA}" type="presOf" srcId="{F9637757-6FC2-42E0-88F2-7069CBC3F0DE}" destId="{FE96D164-7567-4AF6-99BE-53504029E931}" srcOrd="0" destOrd="1" presId="urn:microsoft.com/office/officeart/2005/8/layout/chevron2"/>
    <dgm:cxn modelId="{D4633411-7547-484C-B392-CDC1EAC2D144}" srcId="{BF92A0C3-DF2D-492E-92E6-C60664C664B4}" destId="{B135AB48-1A35-486C-8E4E-EDC78C5AF904}" srcOrd="0" destOrd="0" parTransId="{AFA2FC49-994C-4A26-B0DF-F005C5397209}" sibTransId="{F5D87D84-A83B-48DA-A870-DDDB9C24A707}"/>
    <dgm:cxn modelId="{B65AE43C-441F-477C-9DE7-FDD299F1BB49}" srcId="{BF92A0C3-DF2D-492E-92E6-C60664C664B4}" destId="{A1E7AA71-9153-48DB-90EF-F10C13316361}" srcOrd="2" destOrd="0" parTransId="{A92E8B89-74CD-4FD1-90E3-F053FCECACF5}" sibTransId="{7FAE5A50-5E80-4282-8148-C0E034F9D03B}"/>
    <dgm:cxn modelId="{DEA1D2AA-AA4E-4592-984E-0CBAFE45980C}" type="presOf" srcId="{36F2F189-59F1-4F7B-8A95-AE021424C031}" destId="{E74667FA-E8BF-40E1-8F20-C59707AF1B65}" srcOrd="0" destOrd="0" presId="urn:microsoft.com/office/officeart/2005/8/layout/chevron2"/>
    <dgm:cxn modelId="{611E8539-E280-4D24-AFCB-4310C76AB4F1}" type="presOf" srcId="{B135AB48-1A35-486C-8E4E-EDC78C5AF904}" destId="{FE96D164-7567-4AF6-99BE-53504029E931}" srcOrd="0" destOrd="0" presId="urn:microsoft.com/office/officeart/2005/8/layout/chevron2"/>
    <dgm:cxn modelId="{1ECDD33D-097B-4B04-AB2E-A85B3B9B1C4B}" srcId="{36F2F189-59F1-4F7B-8A95-AE021424C031}" destId="{0C9F96DB-F227-407F-8179-B58E30ED8042}" srcOrd="0" destOrd="0" parTransId="{58F6590F-D2B8-4FBB-AFC6-6EE50CC9C678}" sibTransId="{9614EC02-A1BB-4014-AEAE-5EDE6BE87931}"/>
    <dgm:cxn modelId="{8A246142-90D2-4C5E-AE33-C02852076045}" srcId="{BF92A0C3-DF2D-492E-92E6-C60664C664B4}" destId="{F9637757-6FC2-42E0-88F2-7069CBC3F0DE}" srcOrd="1" destOrd="0" parTransId="{ED062021-FA67-443C-BC0A-B18300C6093E}" sibTransId="{AA0D907D-607A-4FB6-8555-5D1071B21DDA}"/>
    <dgm:cxn modelId="{8C0D2E49-B9F6-4E63-9629-5A761DFB72D6}" srcId="{36F2F189-59F1-4F7B-8A95-AE021424C031}" destId="{BF92A0C3-DF2D-492E-92E6-C60664C664B4}" srcOrd="1" destOrd="0" parTransId="{41C4EAFD-0CE9-49C2-98C7-DD9D3DEEDE9C}" sibTransId="{6393560F-2F50-4247-9863-C4E8C36C45BF}"/>
    <dgm:cxn modelId="{1EF55005-07E8-4555-B86C-02FFDF2787DA}" type="presOf" srcId="{0C9F96DB-F227-407F-8179-B58E30ED8042}" destId="{AD400299-78DD-46B2-AD6B-8691311D135B}" srcOrd="0" destOrd="0" presId="urn:microsoft.com/office/officeart/2005/8/layout/chevron2"/>
    <dgm:cxn modelId="{92C22C6C-5035-46B6-81C9-99A37537FD6D}" srcId="{0C9F96DB-F227-407F-8179-B58E30ED8042}" destId="{431F2221-1156-4F94-B2F1-DCC4031C9858}" srcOrd="0" destOrd="0" parTransId="{86E44CB3-B75E-40C3-A78B-8561BDF89D02}" sibTransId="{164ED66A-1FA4-437B-92B3-02416FE8C899}"/>
    <dgm:cxn modelId="{4E16E2A8-1674-4D6E-9858-3D3041CC6D32}" type="presOf" srcId="{A1E7AA71-9153-48DB-90EF-F10C13316361}" destId="{FE96D164-7567-4AF6-99BE-53504029E931}" srcOrd="0" destOrd="2" presId="urn:microsoft.com/office/officeart/2005/8/layout/chevron2"/>
    <dgm:cxn modelId="{09931E84-D7F2-4B10-BACE-68885D9DA8A0}" type="presParOf" srcId="{E74667FA-E8BF-40E1-8F20-C59707AF1B65}" destId="{520D28C4-3CD7-46E5-BD23-85F7FE146074}" srcOrd="0" destOrd="0" presId="urn:microsoft.com/office/officeart/2005/8/layout/chevron2"/>
    <dgm:cxn modelId="{6CCC73E0-FF0B-49D3-834B-5DC9F01D4160}" type="presParOf" srcId="{520D28C4-3CD7-46E5-BD23-85F7FE146074}" destId="{AD400299-78DD-46B2-AD6B-8691311D135B}" srcOrd="0" destOrd="0" presId="urn:microsoft.com/office/officeart/2005/8/layout/chevron2"/>
    <dgm:cxn modelId="{F07A142E-B790-424A-A2B0-BE222931BA3A}" type="presParOf" srcId="{520D28C4-3CD7-46E5-BD23-85F7FE146074}" destId="{1B3D9A6C-B346-4082-92E0-CF052728AF05}" srcOrd="1" destOrd="0" presId="urn:microsoft.com/office/officeart/2005/8/layout/chevron2"/>
    <dgm:cxn modelId="{520F49C9-BC39-4A88-97A4-94CD80E9FFF6}" type="presParOf" srcId="{E74667FA-E8BF-40E1-8F20-C59707AF1B65}" destId="{2E229EDD-9C8A-4803-AB23-E8857D54F8E1}" srcOrd="1" destOrd="0" presId="urn:microsoft.com/office/officeart/2005/8/layout/chevron2"/>
    <dgm:cxn modelId="{ED91703E-F060-4E2A-83BB-1A1DD96C8A71}" type="presParOf" srcId="{E74667FA-E8BF-40E1-8F20-C59707AF1B65}" destId="{6F835125-119A-4D1F-A03F-4D570CB0E4B0}" srcOrd="2" destOrd="0" presId="urn:microsoft.com/office/officeart/2005/8/layout/chevron2"/>
    <dgm:cxn modelId="{1BA90B70-5851-40FE-83E4-9AB568E4ABD0}" type="presParOf" srcId="{6F835125-119A-4D1F-A03F-4D570CB0E4B0}" destId="{53164FE6-4DC3-4FBA-A404-7B7653CDEC08}" srcOrd="0" destOrd="0" presId="urn:microsoft.com/office/officeart/2005/8/layout/chevron2"/>
    <dgm:cxn modelId="{906DB945-2C20-4034-8696-57A89486880B}" type="presParOf" srcId="{6F835125-119A-4D1F-A03F-4D570CB0E4B0}" destId="{FE96D164-7567-4AF6-99BE-53504029E9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B3454-EA08-4298-BAF5-286979095271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>
        <a:scene3d>
          <a:camera prst="orthographicFront">
            <a:rot lat="0" lon="0" rev="1200000"/>
          </a:camera>
          <a:lightRig rig="threePt" dir="t"/>
        </a:scene3d>
      </dgm:spPr>
    </dgm:pt>
    <dgm:pt modelId="{F2715328-4E86-4AEE-BBDA-384167CB002B}">
      <dgm:prSet phldrT="[Texto]"/>
      <dgm:spPr/>
      <dgm:t>
        <a:bodyPr/>
        <a:lstStyle/>
        <a:p>
          <a:r>
            <a:rPr kumimoji="0" lang="es-VE" b="1" i="0" u="none" strike="noStrike" cap="none" normalizeH="0" baseline="0" smtClean="0">
              <a:ln/>
              <a:effectLst/>
              <a:latin typeface="+mj-lt"/>
              <a:ea typeface="Calibri" pitchFamily="34" charset="0"/>
            </a:rPr>
            <a:t>Práctica educativa desde y para el   contexto</a:t>
          </a:r>
          <a:endParaRPr lang="es-AR" dirty="0"/>
        </a:p>
      </dgm:t>
    </dgm:pt>
    <dgm:pt modelId="{DD96661B-4E9C-4314-A8A0-6ABF5845AF97}" type="parTrans" cxnId="{55F33CDA-CDDA-4434-9A1C-CDF98C79BE05}">
      <dgm:prSet/>
      <dgm:spPr/>
      <dgm:t>
        <a:bodyPr/>
        <a:lstStyle/>
        <a:p>
          <a:endParaRPr lang="es-AR"/>
        </a:p>
      </dgm:t>
    </dgm:pt>
    <dgm:pt modelId="{EFF8920E-16A5-48AF-80A0-8A2B599F1AD4}" type="sibTrans" cxnId="{55F33CDA-CDDA-4434-9A1C-CDF98C79BE05}">
      <dgm:prSet/>
      <dgm:spPr/>
      <dgm:t>
        <a:bodyPr/>
        <a:lstStyle/>
        <a:p>
          <a:endParaRPr lang="es-AR"/>
        </a:p>
      </dgm:t>
    </dgm:pt>
    <dgm:pt modelId="{1107BDF9-A0B3-4474-90DF-56BD68990914}">
      <dgm:prSet phldrT="[Texto]"/>
      <dgm:spPr/>
      <dgm:t>
        <a:bodyPr/>
        <a:lstStyle/>
        <a:p>
          <a:r>
            <a:rPr kumimoji="0" lang="es-VE" b="1" i="0" u="none" strike="noStrike" cap="none" normalizeH="0" baseline="0" dirty="0" smtClean="0">
              <a:ln/>
              <a:effectLst/>
              <a:latin typeface="+mj-lt"/>
              <a:ea typeface="Calibri" pitchFamily="34" charset="0"/>
            </a:rPr>
            <a:t>Práctica dialógica que responde a las necesidades personales, la institución y su entorno</a:t>
          </a:r>
          <a:endParaRPr lang="es-AR" dirty="0"/>
        </a:p>
      </dgm:t>
    </dgm:pt>
    <dgm:pt modelId="{36EB1918-E6C8-459E-BC75-EEA375582DCE}" type="parTrans" cxnId="{A4052B4C-6F8C-4B57-91CF-9042BC4310E1}">
      <dgm:prSet/>
      <dgm:spPr/>
      <dgm:t>
        <a:bodyPr/>
        <a:lstStyle/>
        <a:p>
          <a:endParaRPr lang="es-AR"/>
        </a:p>
      </dgm:t>
    </dgm:pt>
    <dgm:pt modelId="{56723F32-77C3-4A38-8F39-D214BF7E409C}" type="sibTrans" cxnId="{A4052B4C-6F8C-4B57-91CF-9042BC4310E1}">
      <dgm:prSet/>
      <dgm:spPr/>
      <dgm:t>
        <a:bodyPr/>
        <a:lstStyle/>
        <a:p>
          <a:endParaRPr lang="es-AR"/>
        </a:p>
      </dgm:t>
    </dgm:pt>
    <dgm:pt modelId="{71DC67A4-28E3-49D8-B567-BBF49F7E1165}">
      <dgm:prSet phldrT="[Texto]"/>
      <dgm:spPr/>
      <dgm:t>
        <a:bodyPr/>
        <a:lstStyle/>
        <a:p>
          <a:r>
            <a:rPr kumimoji="0" lang="es-VE" b="1" i="0" u="none" strike="noStrike" cap="none" normalizeH="0" baseline="0" smtClean="0">
              <a:ln/>
              <a:effectLst/>
              <a:latin typeface="+mj-lt"/>
              <a:ea typeface="Calibri" pitchFamily="34" charset="0"/>
            </a:rPr>
            <a:t>Formado</a:t>
          </a:r>
          <a:r>
            <a:rPr kumimoji="0" lang="es-VE" b="1" i="0" u="none" strike="noStrike" cap="none" normalizeH="0" smtClean="0">
              <a:ln/>
              <a:effectLst/>
              <a:latin typeface="+mj-lt"/>
              <a:ea typeface="Calibri" pitchFamily="34" charset="0"/>
            </a:rPr>
            <a:t> </a:t>
          </a:r>
          <a:r>
            <a:rPr kumimoji="0" lang="es-VE" b="1" i="0" u="none" strike="noStrike" cap="none" normalizeH="0" baseline="0" smtClean="0">
              <a:ln/>
              <a:effectLst/>
              <a:latin typeface="+mj-lt"/>
              <a:ea typeface="Calibri" pitchFamily="34" charset="0"/>
            </a:rPr>
            <a:t>de cara a su contexto</a:t>
          </a:r>
          <a:endParaRPr lang="es-AR" dirty="0"/>
        </a:p>
      </dgm:t>
    </dgm:pt>
    <dgm:pt modelId="{45997CCE-89B6-4216-A868-411C69F1C41F}" type="parTrans" cxnId="{059E61C5-ACDD-44DC-867D-705FDFF436BF}">
      <dgm:prSet/>
      <dgm:spPr/>
      <dgm:t>
        <a:bodyPr/>
        <a:lstStyle/>
        <a:p>
          <a:endParaRPr lang="es-AR"/>
        </a:p>
      </dgm:t>
    </dgm:pt>
    <dgm:pt modelId="{F34EA7D0-8332-4D48-82DE-455DCDE86D3E}" type="sibTrans" cxnId="{059E61C5-ACDD-44DC-867D-705FDFF436BF}">
      <dgm:prSet/>
      <dgm:spPr/>
      <dgm:t>
        <a:bodyPr/>
        <a:lstStyle/>
        <a:p>
          <a:endParaRPr lang="es-AR"/>
        </a:p>
      </dgm:t>
    </dgm:pt>
    <dgm:pt modelId="{84305468-BF7D-4164-956E-6D339A072A6B}">
      <dgm:prSet phldrT="[Texto]"/>
      <dgm:spPr/>
      <dgm:t>
        <a:bodyPr/>
        <a:lstStyle/>
        <a:p>
          <a:r>
            <a:rPr kumimoji="0" lang="es-VE" b="1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Transforma a través de proyectos de aprendizaje y construye de forma colectiva el conocimiento.</a:t>
          </a:r>
          <a:endParaRPr lang="es-AR" dirty="0"/>
        </a:p>
      </dgm:t>
    </dgm:pt>
    <dgm:pt modelId="{F07E92D4-187D-4F83-854F-A1A5FA873084}" type="parTrans" cxnId="{2E7FA9CE-544E-4272-BF72-1AA96486D294}">
      <dgm:prSet/>
      <dgm:spPr/>
      <dgm:t>
        <a:bodyPr/>
        <a:lstStyle/>
        <a:p>
          <a:endParaRPr lang="es-AR"/>
        </a:p>
      </dgm:t>
    </dgm:pt>
    <dgm:pt modelId="{017FC4A9-14B1-40F6-9453-61225DED36FD}" type="sibTrans" cxnId="{2E7FA9CE-544E-4272-BF72-1AA96486D294}">
      <dgm:prSet/>
      <dgm:spPr/>
      <dgm:t>
        <a:bodyPr/>
        <a:lstStyle/>
        <a:p>
          <a:endParaRPr lang="es-AR"/>
        </a:p>
      </dgm:t>
    </dgm:pt>
    <dgm:pt modelId="{9BAA1A8E-876C-42C6-863F-238E4F378F05}">
      <dgm:prSet phldrT="[Texto]"/>
      <dgm:spPr/>
      <dgm:t>
        <a:bodyPr/>
        <a:lstStyle/>
        <a:p>
          <a:r>
            <a:rPr kumimoji="0" lang="es-VE" b="1" i="0" u="none" strike="noStrike" cap="none" normalizeH="0" baseline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Capacitada</a:t>
          </a:r>
          <a:r>
            <a:rPr kumimoji="0" lang="es-VE" b="1" i="0" u="none" strike="noStrike" cap="none" normalizeH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 para t</a:t>
          </a:r>
          <a:r>
            <a:rPr kumimoji="0" lang="es-VE" b="1" i="0" u="none" strike="noStrike" cap="none" normalizeH="0" baseline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ransformar su práctica</a:t>
          </a:r>
          <a:endParaRPr lang="es-AR" dirty="0"/>
        </a:p>
      </dgm:t>
    </dgm:pt>
    <dgm:pt modelId="{825EBC3E-E02B-4321-AC8D-63FC91A61266}" type="parTrans" cxnId="{653D1EAE-7CD1-47F5-A77D-FAC7627DF74F}">
      <dgm:prSet/>
      <dgm:spPr/>
      <dgm:t>
        <a:bodyPr/>
        <a:lstStyle/>
        <a:p>
          <a:endParaRPr lang="es-AR"/>
        </a:p>
      </dgm:t>
    </dgm:pt>
    <dgm:pt modelId="{5FA48174-10D5-4B73-971D-F101AC3B2BEE}" type="sibTrans" cxnId="{653D1EAE-7CD1-47F5-A77D-FAC7627DF74F}">
      <dgm:prSet/>
      <dgm:spPr/>
      <dgm:t>
        <a:bodyPr/>
        <a:lstStyle/>
        <a:p>
          <a:endParaRPr lang="es-AR"/>
        </a:p>
      </dgm:t>
    </dgm:pt>
    <dgm:pt modelId="{C42843BC-33D8-49A1-9B66-05A61C287F54}">
      <dgm:prSet phldrT="[Texto]"/>
      <dgm:spPr/>
      <dgm:t>
        <a:bodyPr/>
        <a:lstStyle/>
        <a:p>
          <a:r>
            <a:rPr kumimoji="0" lang="es-VE" b="1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Profundizar en la formación humana.</a:t>
          </a:r>
          <a:endParaRPr lang="es-AR" dirty="0"/>
        </a:p>
      </dgm:t>
    </dgm:pt>
    <dgm:pt modelId="{B3282EDD-C0BB-408D-B185-D284A7240A6F}" type="parTrans" cxnId="{9B3EEEEF-3060-444B-9F5F-204C466E4489}">
      <dgm:prSet/>
      <dgm:spPr/>
      <dgm:t>
        <a:bodyPr/>
        <a:lstStyle/>
        <a:p>
          <a:endParaRPr lang="es-AR"/>
        </a:p>
      </dgm:t>
    </dgm:pt>
    <dgm:pt modelId="{A8E3F52C-08F5-461C-906E-89B304C25187}" type="sibTrans" cxnId="{9B3EEEEF-3060-444B-9F5F-204C466E4489}">
      <dgm:prSet/>
      <dgm:spPr/>
      <dgm:t>
        <a:bodyPr/>
        <a:lstStyle/>
        <a:p>
          <a:endParaRPr lang="es-AR"/>
        </a:p>
      </dgm:t>
    </dgm:pt>
    <dgm:pt modelId="{D618D4CC-E2D9-424D-9EC4-47D5067FD26B}">
      <dgm:prSet phldrT="[Texto]"/>
      <dgm:spPr/>
      <dgm:t>
        <a:bodyPr/>
        <a:lstStyle/>
        <a:p>
          <a:r>
            <a:rPr kumimoji="0" lang="es-VE" b="1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Promoción del diálogo igualitario, trasformador e innovador de la práctica</a:t>
          </a:r>
          <a:r>
            <a:rPr kumimoji="0" lang="es-VE" b="1" i="0" u="none" strike="noStrike" cap="none" normalizeH="0" baseline="0" dirty="0" smtClean="0">
              <a:ln/>
              <a:effectLst/>
              <a:latin typeface="Comic Sans MS" pitchFamily="66" charset="0"/>
              <a:ea typeface="Calibri" pitchFamily="34" charset="0"/>
              <a:cs typeface="Times New Roman" pitchFamily="18" charset="0"/>
            </a:rPr>
            <a:t>. </a:t>
          </a:r>
          <a:endParaRPr lang="es-AR" dirty="0"/>
        </a:p>
      </dgm:t>
    </dgm:pt>
    <dgm:pt modelId="{78F1EA91-71A4-42EF-8F98-7FF79CF607EF}" type="parTrans" cxnId="{69679C06-08EC-48EB-A22C-7BA567401456}">
      <dgm:prSet/>
      <dgm:spPr/>
      <dgm:t>
        <a:bodyPr/>
        <a:lstStyle/>
        <a:p>
          <a:endParaRPr lang="es-AR"/>
        </a:p>
      </dgm:t>
    </dgm:pt>
    <dgm:pt modelId="{E9B29911-F207-4A5C-9BE7-F696B08220E0}" type="sibTrans" cxnId="{69679C06-08EC-48EB-A22C-7BA567401456}">
      <dgm:prSet/>
      <dgm:spPr/>
      <dgm:t>
        <a:bodyPr/>
        <a:lstStyle/>
        <a:p>
          <a:endParaRPr lang="es-AR"/>
        </a:p>
      </dgm:t>
    </dgm:pt>
    <dgm:pt modelId="{377E5A2F-07D9-4D7D-84EC-B58EDAEC4A5C}" type="pres">
      <dgm:prSet presAssocID="{7D2B3454-EA08-4298-BAF5-286979095271}" presName="CompostProcess" presStyleCnt="0">
        <dgm:presLayoutVars>
          <dgm:dir/>
          <dgm:resizeHandles val="exact"/>
        </dgm:presLayoutVars>
      </dgm:prSet>
      <dgm:spPr/>
    </dgm:pt>
    <dgm:pt modelId="{AE526C57-B2D6-40FF-8112-01F19FB621B0}" type="pres">
      <dgm:prSet presAssocID="{7D2B3454-EA08-4298-BAF5-286979095271}" presName="arrow" presStyleLbl="bgShp" presStyleIdx="0" presStyleCnt="1"/>
      <dgm:spPr/>
    </dgm:pt>
    <dgm:pt modelId="{CEF681AB-3635-4AE0-8CF5-D354665199BA}" type="pres">
      <dgm:prSet presAssocID="{7D2B3454-EA08-4298-BAF5-286979095271}" presName="linearProcess" presStyleCnt="0"/>
      <dgm:spPr/>
    </dgm:pt>
    <dgm:pt modelId="{4E37862A-58BA-48B4-9320-B5712C5D6EF6}" type="pres">
      <dgm:prSet presAssocID="{F2715328-4E86-4AEE-BBDA-384167CB002B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104F505-ACF7-4DB3-9D11-1810D566B333}" type="pres">
      <dgm:prSet presAssocID="{EFF8920E-16A5-48AF-80A0-8A2B599F1AD4}" presName="sibTrans" presStyleCnt="0"/>
      <dgm:spPr/>
    </dgm:pt>
    <dgm:pt modelId="{18B62EC1-03F1-4868-9313-556529792773}" type="pres">
      <dgm:prSet presAssocID="{1107BDF9-A0B3-4474-90DF-56BD68990914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585C66-AF97-4FBC-8043-B3DA8E048C2E}" type="pres">
      <dgm:prSet presAssocID="{56723F32-77C3-4A38-8F39-D214BF7E409C}" presName="sibTrans" presStyleCnt="0"/>
      <dgm:spPr/>
    </dgm:pt>
    <dgm:pt modelId="{0BE29989-5C47-4410-983F-E07C643D54E3}" type="pres">
      <dgm:prSet presAssocID="{71DC67A4-28E3-49D8-B567-BBF49F7E1165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5A038E-EECE-4FFF-B958-4C60E5BA77A4}" type="pres">
      <dgm:prSet presAssocID="{F34EA7D0-8332-4D48-82DE-455DCDE86D3E}" presName="sibTrans" presStyleCnt="0"/>
      <dgm:spPr/>
    </dgm:pt>
    <dgm:pt modelId="{D54A9605-6075-4B4E-80AD-F6D8A6442F40}" type="pres">
      <dgm:prSet presAssocID="{84305468-BF7D-4164-956E-6D339A072A6B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A9641FC-C470-4AB1-8626-1BBCAC6B1521}" type="pres">
      <dgm:prSet presAssocID="{017FC4A9-14B1-40F6-9453-61225DED36FD}" presName="sibTrans" presStyleCnt="0"/>
      <dgm:spPr/>
    </dgm:pt>
    <dgm:pt modelId="{778EB935-DD42-45C5-B3C4-B30767E414E9}" type="pres">
      <dgm:prSet presAssocID="{9BAA1A8E-876C-42C6-863F-238E4F378F05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9A5F23B-DDE1-4A4F-AF02-B1CA12C6043C}" type="pres">
      <dgm:prSet presAssocID="{5FA48174-10D5-4B73-971D-F101AC3B2BEE}" presName="sibTrans" presStyleCnt="0"/>
      <dgm:spPr/>
    </dgm:pt>
    <dgm:pt modelId="{287026C8-E811-48E4-B212-A2C0150082DE}" type="pres">
      <dgm:prSet presAssocID="{C42843BC-33D8-49A1-9B66-05A61C287F54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E1441EB-8A8A-4686-A4CD-8C310457B5A3}" type="pres">
      <dgm:prSet presAssocID="{A8E3F52C-08F5-461C-906E-89B304C25187}" presName="sibTrans" presStyleCnt="0"/>
      <dgm:spPr/>
    </dgm:pt>
    <dgm:pt modelId="{D217BFD7-C495-4308-8954-920CD02594C8}" type="pres">
      <dgm:prSet presAssocID="{D618D4CC-E2D9-424D-9EC4-47D5067FD26B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A7CE2F4-CD72-44E3-AB09-BA587D2F745C}" type="presOf" srcId="{1107BDF9-A0B3-4474-90DF-56BD68990914}" destId="{18B62EC1-03F1-4868-9313-556529792773}" srcOrd="0" destOrd="0" presId="urn:microsoft.com/office/officeart/2005/8/layout/hProcess9"/>
    <dgm:cxn modelId="{FCBA5CC8-4E70-463C-A7A8-9D155528F3AF}" type="presOf" srcId="{D618D4CC-E2D9-424D-9EC4-47D5067FD26B}" destId="{D217BFD7-C495-4308-8954-920CD02594C8}" srcOrd="0" destOrd="0" presId="urn:microsoft.com/office/officeart/2005/8/layout/hProcess9"/>
    <dgm:cxn modelId="{69679C06-08EC-48EB-A22C-7BA567401456}" srcId="{7D2B3454-EA08-4298-BAF5-286979095271}" destId="{D618D4CC-E2D9-424D-9EC4-47D5067FD26B}" srcOrd="6" destOrd="0" parTransId="{78F1EA91-71A4-42EF-8F98-7FF79CF607EF}" sibTransId="{E9B29911-F207-4A5C-9BE7-F696B08220E0}"/>
    <dgm:cxn modelId="{778D0523-FE2D-4511-8158-D725EAC047DD}" type="presOf" srcId="{F2715328-4E86-4AEE-BBDA-384167CB002B}" destId="{4E37862A-58BA-48B4-9320-B5712C5D6EF6}" srcOrd="0" destOrd="0" presId="urn:microsoft.com/office/officeart/2005/8/layout/hProcess9"/>
    <dgm:cxn modelId="{E30FD068-9BEC-46DF-9FB6-9E310C77DE2B}" type="presOf" srcId="{9BAA1A8E-876C-42C6-863F-238E4F378F05}" destId="{778EB935-DD42-45C5-B3C4-B30767E414E9}" srcOrd="0" destOrd="0" presId="urn:microsoft.com/office/officeart/2005/8/layout/hProcess9"/>
    <dgm:cxn modelId="{A4052B4C-6F8C-4B57-91CF-9042BC4310E1}" srcId="{7D2B3454-EA08-4298-BAF5-286979095271}" destId="{1107BDF9-A0B3-4474-90DF-56BD68990914}" srcOrd="1" destOrd="0" parTransId="{36EB1918-E6C8-459E-BC75-EEA375582DCE}" sibTransId="{56723F32-77C3-4A38-8F39-D214BF7E409C}"/>
    <dgm:cxn modelId="{9B3EEEEF-3060-444B-9F5F-204C466E4489}" srcId="{7D2B3454-EA08-4298-BAF5-286979095271}" destId="{C42843BC-33D8-49A1-9B66-05A61C287F54}" srcOrd="5" destOrd="0" parTransId="{B3282EDD-C0BB-408D-B185-D284A7240A6F}" sibTransId="{A8E3F52C-08F5-461C-906E-89B304C25187}"/>
    <dgm:cxn modelId="{EF421B72-2E3A-4289-BDCF-88680121E93D}" type="presOf" srcId="{C42843BC-33D8-49A1-9B66-05A61C287F54}" destId="{287026C8-E811-48E4-B212-A2C0150082DE}" srcOrd="0" destOrd="0" presId="urn:microsoft.com/office/officeart/2005/8/layout/hProcess9"/>
    <dgm:cxn modelId="{3C7727BB-8F02-4345-B3DF-AD05690B00C4}" type="presOf" srcId="{71DC67A4-28E3-49D8-B567-BBF49F7E1165}" destId="{0BE29989-5C47-4410-983F-E07C643D54E3}" srcOrd="0" destOrd="0" presId="urn:microsoft.com/office/officeart/2005/8/layout/hProcess9"/>
    <dgm:cxn modelId="{653D1EAE-7CD1-47F5-A77D-FAC7627DF74F}" srcId="{7D2B3454-EA08-4298-BAF5-286979095271}" destId="{9BAA1A8E-876C-42C6-863F-238E4F378F05}" srcOrd="4" destOrd="0" parTransId="{825EBC3E-E02B-4321-AC8D-63FC91A61266}" sibTransId="{5FA48174-10D5-4B73-971D-F101AC3B2BEE}"/>
    <dgm:cxn modelId="{2E0F5515-3EE1-42AA-B6E7-14D4A88286C2}" type="presOf" srcId="{7D2B3454-EA08-4298-BAF5-286979095271}" destId="{377E5A2F-07D9-4D7D-84EC-B58EDAEC4A5C}" srcOrd="0" destOrd="0" presId="urn:microsoft.com/office/officeart/2005/8/layout/hProcess9"/>
    <dgm:cxn modelId="{059E61C5-ACDD-44DC-867D-705FDFF436BF}" srcId="{7D2B3454-EA08-4298-BAF5-286979095271}" destId="{71DC67A4-28E3-49D8-B567-BBF49F7E1165}" srcOrd="2" destOrd="0" parTransId="{45997CCE-89B6-4216-A868-411C69F1C41F}" sibTransId="{F34EA7D0-8332-4D48-82DE-455DCDE86D3E}"/>
    <dgm:cxn modelId="{55F33CDA-CDDA-4434-9A1C-CDF98C79BE05}" srcId="{7D2B3454-EA08-4298-BAF5-286979095271}" destId="{F2715328-4E86-4AEE-BBDA-384167CB002B}" srcOrd="0" destOrd="0" parTransId="{DD96661B-4E9C-4314-A8A0-6ABF5845AF97}" sibTransId="{EFF8920E-16A5-48AF-80A0-8A2B599F1AD4}"/>
    <dgm:cxn modelId="{C9A69186-3E94-425A-A3B3-018C781F155F}" type="presOf" srcId="{84305468-BF7D-4164-956E-6D339A072A6B}" destId="{D54A9605-6075-4B4E-80AD-F6D8A6442F40}" srcOrd="0" destOrd="0" presId="urn:microsoft.com/office/officeart/2005/8/layout/hProcess9"/>
    <dgm:cxn modelId="{2E7FA9CE-544E-4272-BF72-1AA96486D294}" srcId="{7D2B3454-EA08-4298-BAF5-286979095271}" destId="{84305468-BF7D-4164-956E-6D339A072A6B}" srcOrd="3" destOrd="0" parTransId="{F07E92D4-187D-4F83-854F-A1A5FA873084}" sibTransId="{017FC4A9-14B1-40F6-9453-61225DED36FD}"/>
    <dgm:cxn modelId="{82904EA5-059B-466F-A50B-FCE4CE682E7B}" type="presParOf" srcId="{377E5A2F-07D9-4D7D-84EC-B58EDAEC4A5C}" destId="{AE526C57-B2D6-40FF-8112-01F19FB621B0}" srcOrd="0" destOrd="0" presId="urn:microsoft.com/office/officeart/2005/8/layout/hProcess9"/>
    <dgm:cxn modelId="{FA86F23D-AC09-4E7F-92C9-B7117AE2C80A}" type="presParOf" srcId="{377E5A2F-07D9-4D7D-84EC-B58EDAEC4A5C}" destId="{CEF681AB-3635-4AE0-8CF5-D354665199BA}" srcOrd="1" destOrd="0" presId="urn:microsoft.com/office/officeart/2005/8/layout/hProcess9"/>
    <dgm:cxn modelId="{6409DC5F-6C8E-4A64-85DC-A11C98933A63}" type="presParOf" srcId="{CEF681AB-3635-4AE0-8CF5-D354665199BA}" destId="{4E37862A-58BA-48B4-9320-B5712C5D6EF6}" srcOrd="0" destOrd="0" presId="urn:microsoft.com/office/officeart/2005/8/layout/hProcess9"/>
    <dgm:cxn modelId="{D8FB1D1F-8DC6-46D3-B402-DB0A3DE6D421}" type="presParOf" srcId="{CEF681AB-3635-4AE0-8CF5-D354665199BA}" destId="{8104F505-ACF7-4DB3-9D11-1810D566B333}" srcOrd="1" destOrd="0" presId="urn:microsoft.com/office/officeart/2005/8/layout/hProcess9"/>
    <dgm:cxn modelId="{FD4FBF09-BA5C-4D0F-9184-46061E7EBE90}" type="presParOf" srcId="{CEF681AB-3635-4AE0-8CF5-D354665199BA}" destId="{18B62EC1-03F1-4868-9313-556529792773}" srcOrd="2" destOrd="0" presId="urn:microsoft.com/office/officeart/2005/8/layout/hProcess9"/>
    <dgm:cxn modelId="{79002470-C402-43F4-BA18-594DBD36C6C5}" type="presParOf" srcId="{CEF681AB-3635-4AE0-8CF5-D354665199BA}" destId="{A8585C66-AF97-4FBC-8043-B3DA8E048C2E}" srcOrd="3" destOrd="0" presId="urn:microsoft.com/office/officeart/2005/8/layout/hProcess9"/>
    <dgm:cxn modelId="{7C460D24-A678-48D1-8416-DA5CDC610CA3}" type="presParOf" srcId="{CEF681AB-3635-4AE0-8CF5-D354665199BA}" destId="{0BE29989-5C47-4410-983F-E07C643D54E3}" srcOrd="4" destOrd="0" presId="urn:microsoft.com/office/officeart/2005/8/layout/hProcess9"/>
    <dgm:cxn modelId="{696FDC61-723A-444D-8A92-22CEFF95A734}" type="presParOf" srcId="{CEF681AB-3635-4AE0-8CF5-D354665199BA}" destId="{DD5A038E-EECE-4FFF-B958-4C60E5BA77A4}" srcOrd="5" destOrd="0" presId="urn:microsoft.com/office/officeart/2005/8/layout/hProcess9"/>
    <dgm:cxn modelId="{0F80F303-2FF4-43F4-9D70-51EBB7AF1B00}" type="presParOf" srcId="{CEF681AB-3635-4AE0-8CF5-D354665199BA}" destId="{D54A9605-6075-4B4E-80AD-F6D8A6442F40}" srcOrd="6" destOrd="0" presId="urn:microsoft.com/office/officeart/2005/8/layout/hProcess9"/>
    <dgm:cxn modelId="{46D812CE-A9FE-4817-81CD-ADBA67859883}" type="presParOf" srcId="{CEF681AB-3635-4AE0-8CF5-D354665199BA}" destId="{0A9641FC-C470-4AB1-8626-1BBCAC6B1521}" srcOrd="7" destOrd="0" presId="urn:microsoft.com/office/officeart/2005/8/layout/hProcess9"/>
    <dgm:cxn modelId="{455C9764-7146-471D-96A2-42F94E6D945F}" type="presParOf" srcId="{CEF681AB-3635-4AE0-8CF5-D354665199BA}" destId="{778EB935-DD42-45C5-B3C4-B30767E414E9}" srcOrd="8" destOrd="0" presId="urn:microsoft.com/office/officeart/2005/8/layout/hProcess9"/>
    <dgm:cxn modelId="{D511DC4B-2DF5-4631-86EB-6BE10AACE520}" type="presParOf" srcId="{CEF681AB-3635-4AE0-8CF5-D354665199BA}" destId="{09A5F23B-DDE1-4A4F-AF02-B1CA12C6043C}" srcOrd="9" destOrd="0" presId="urn:microsoft.com/office/officeart/2005/8/layout/hProcess9"/>
    <dgm:cxn modelId="{74BCB23B-7C7C-447E-A28A-B643E31E3D5B}" type="presParOf" srcId="{CEF681AB-3635-4AE0-8CF5-D354665199BA}" destId="{287026C8-E811-48E4-B212-A2C0150082DE}" srcOrd="10" destOrd="0" presId="urn:microsoft.com/office/officeart/2005/8/layout/hProcess9"/>
    <dgm:cxn modelId="{6190E681-C83D-48A2-B80F-21F169B92CD8}" type="presParOf" srcId="{CEF681AB-3635-4AE0-8CF5-D354665199BA}" destId="{CE1441EB-8A8A-4686-A4CD-8C310457B5A3}" srcOrd="11" destOrd="0" presId="urn:microsoft.com/office/officeart/2005/8/layout/hProcess9"/>
    <dgm:cxn modelId="{5A93A64C-2BF9-4022-A3D6-9B5A97EA8C72}" type="presParOf" srcId="{CEF681AB-3635-4AE0-8CF5-D354665199BA}" destId="{D217BFD7-C495-4308-8954-920CD02594C8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5F83F3-4428-498A-A688-30133A88D74A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710FE8B2-4210-4F57-8E1E-221AED75ED37}">
      <dgm:prSet phldrT="[Texto]"/>
      <dgm:spPr/>
      <dgm:t>
        <a:bodyPr/>
        <a:lstStyle/>
        <a:p>
          <a:r>
            <a:rPr lang="es-VE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Se evidencia  en docentes que lo </a:t>
          </a:r>
          <a:r>
            <a:rPr lang="es-MX" b="1" noProof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han asumido como eje transversal del currículo</a:t>
          </a:r>
          <a:endParaRPr lang="es-AR" b="1" dirty="0" smtClean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86BCC-D0D4-47B0-982B-29809F02C428}" type="parTrans" cxnId="{588A523A-0DC4-4986-82EA-22586E4F35F3}">
      <dgm:prSet/>
      <dgm:spPr/>
      <dgm:t>
        <a:bodyPr/>
        <a:lstStyle/>
        <a:p>
          <a:endParaRPr lang="es-AR"/>
        </a:p>
      </dgm:t>
    </dgm:pt>
    <dgm:pt modelId="{75AF4960-062E-4614-B7E8-F839B3076444}" type="sibTrans" cxnId="{588A523A-0DC4-4986-82EA-22586E4F35F3}">
      <dgm:prSet/>
      <dgm:spPr/>
      <dgm:t>
        <a:bodyPr/>
        <a:lstStyle/>
        <a:p>
          <a:endParaRPr lang="es-AR"/>
        </a:p>
      </dgm:t>
    </dgm:pt>
    <dgm:pt modelId="{5CFB9F87-D7D4-419D-A287-142CDCA300A7}">
      <dgm:prSet phldrT="[Texto]"/>
      <dgm:spPr/>
      <dgm:t>
        <a:bodyPr/>
        <a:lstStyle/>
        <a:p>
          <a:pPr algn="just"/>
          <a:r>
            <a:rPr lang="es-MX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Logrando </a:t>
          </a:r>
          <a:r>
            <a:rPr lang="es-MX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productos importantes en los estudiantes</a:t>
          </a:r>
          <a:endParaRPr lang="es-AR" dirty="0">
            <a:latin typeface="Times New Roman" pitchFamily="18" charset="0"/>
            <a:cs typeface="Times New Roman" pitchFamily="18" charset="0"/>
          </a:endParaRPr>
        </a:p>
      </dgm:t>
    </dgm:pt>
    <dgm:pt modelId="{C95F6C68-E12A-48D2-BCE4-CC25BDA5407C}" type="parTrans" cxnId="{625F22D2-4799-4EF6-A972-85FBA9B06B53}">
      <dgm:prSet/>
      <dgm:spPr/>
      <dgm:t>
        <a:bodyPr/>
        <a:lstStyle/>
        <a:p>
          <a:endParaRPr lang="es-AR"/>
        </a:p>
      </dgm:t>
    </dgm:pt>
    <dgm:pt modelId="{5F9BF17A-C50E-4458-A6A8-8C5AEE02E820}" type="sibTrans" cxnId="{625F22D2-4799-4EF6-A972-85FBA9B06B53}">
      <dgm:prSet/>
      <dgm:spPr/>
      <dgm:t>
        <a:bodyPr/>
        <a:lstStyle/>
        <a:p>
          <a:endParaRPr lang="es-AR"/>
        </a:p>
      </dgm:t>
    </dgm:pt>
    <dgm:pt modelId="{0DAA4A24-8222-4FCD-A931-4159D8DCE6B6}">
      <dgm:prSet phldrT="[Texto]"/>
      <dgm:spPr/>
      <dgm:t>
        <a:bodyPr/>
        <a:lstStyle/>
        <a:p>
          <a:r>
            <a:rPr lang="es-MX" b="1" dirty="0" smtClean="0">
              <a:solidFill>
                <a:srgbClr val="990000"/>
              </a:solidFill>
            </a:rPr>
            <a:t>Perfilando </a:t>
          </a:r>
          <a:r>
            <a:rPr lang="es-MX" b="1" dirty="0" smtClean="0">
              <a:solidFill>
                <a:srgbClr val="990000"/>
              </a:solidFill>
            </a:rPr>
            <a:t>de mejor manera al profesional que deseamos formar</a:t>
          </a:r>
          <a:endParaRPr lang="es-AR" dirty="0"/>
        </a:p>
      </dgm:t>
    </dgm:pt>
    <dgm:pt modelId="{A8F031BB-2F46-44F8-9531-5B255B551260}" type="parTrans" cxnId="{C295E0ED-AA90-42D6-946E-620B6B9A7092}">
      <dgm:prSet/>
      <dgm:spPr/>
      <dgm:t>
        <a:bodyPr/>
        <a:lstStyle/>
        <a:p>
          <a:endParaRPr lang="es-AR"/>
        </a:p>
      </dgm:t>
    </dgm:pt>
    <dgm:pt modelId="{731E5AD0-B313-45AA-AA3A-98F79D15C285}" type="sibTrans" cxnId="{C295E0ED-AA90-42D6-946E-620B6B9A7092}">
      <dgm:prSet/>
      <dgm:spPr/>
      <dgm:t>
        <a:bodyPr/>
        <a:lstStyle/>
        <a:p>
          <a:endParaRPr lang="es-AR"/>
        </a:p>
      </dgm:t>
    </dgm:pt>
    <dgm:pt modelId="{E1C7607B-2CD3-4FB9-A7AA-20072A17B574}" type="pres">
      <dgm:prSet presAssocID="{A05F83F3-4428-498A-A688-30133A88D74A}" presName="arrowDiagram" presStyleCnt="0">
        <dgm:presLayoutVars>
          <dgm:chMax val="5"/>
          <dgm:dir/>
          <dgm:resizeHandles val="exact"/>
        </dgm:presLayoutVars>
      </dgm:prSet>
      <dgm:spPr/>
    </dgm:pt>
    <dgm:pt modelId="{FDE1432D-2714-4717-8D11-8CDA18F35A31}" type="pres">
      <dgm:prSet presAssocID="{A05F83F3-4428-498A-A688-30133A88D74A}" presName="arrow" presStyleLbl="bgShp" presStyleIdx="0" presStyleCnt="1"/>
      <dgm:spPr/>
    </dgm:pt>
    <dgm:pt modelId="{169DB7EA-D211-4835-A9FE-3A19169FF993}" type="pres">
      <dgm:prSet presAssocID="{A05F83F3-4428-498A-A688-30133A88D74A}" presName="arrowDiagram3" presStyleCnt="0"/>
      <dgm:spPr/>
    </dgm:pt>
    <dgm:pt modelId="{1B9ACF64-D8FA-467B-8B52-E8DC44DFFBB2}" type="pres">
      <dgm:prSet presAssocID="{710FE8B2-4210-4F57-8E1E-221AED75ED37}" presName="bullet3a" presStyleLbl="node1" presStyleIdx="0" presStyleCnt="3"/>
      <dgm:spPr/>
    </dgm:pt>
    <dgm:pt modelId="{D40BCF4C-2608-4A13-921D-F2B3FF61DAB9}" type="pres">
      <dgm:prSet presAssocID="{710FE8B2-4210-4F57-8E1E-221AED75ED3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A68FE5D-35D8-41EA-A076-519011DF8A17}" type="pres">
      <dgm:prSet presAssocID="{5CFB9F87-D7D4-419D-A287-142CDCA300A7}" presName="bullet3b" presStyleLbl="node1" presStyleIdx="1" presStyleCnt="3"/>
      <dgm:spPr/>
    </dgm:pt>
    <dgm:pt modelId="{B41E6615-7543-4F21-82F5-29A0104B5A92}" type="pres">
      <dgm:prSet presAssocID="{5CFB9F87-D7D4-419D-A287-142CDCA300A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E28DD1B-5C2F-4D48-956F-5797C2130851}" type="pres">
      <dgm:prSet presAssocID="{0DAA4A24-8222-4FCD-A931-4159D8DCE6B6}" presName="bullet3c" presStyleLbl="node1" presStyleIdx="2" presStyleCnt="3"/>
      <dgm:spPr/>
    </dgm:pt>
    <dgm:pt modelId="{E1269741-7B54-4F4B-AC5F-6E894CC64E25}" type="pres">
      <dgm:prSet presAssocID="{0DAA4A24-8222-4FCD-A931-4159D8DCE6B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83E911A-7652-4AA8-A56F-38530574F1D8}" type="presOf" srcId="{A05F83F3-4428-498A-A688-30133A88D74A}" destId="{E1C7607B-2CD3-4FB9-A7AA-20072A17B574}" srcOrd="0" destOrd="0" presId="urn:microsoft.com/office/officeart/2005/8/layout/arrow2"/>
    <dgm:cxn modelId="{2CC850E5-6908-4817-80C2-441A7138802D}" type="presOf" srcId="{710FE8B2-4210-4F57-8E1E-221AED75ED37}" destId="{D40BCF4C-2608-4A13-921D-F2B3FF61DAB9}" srcOrd="0" destOrd="0" presId="urn:microsoft.com/office/officeart/2005/8/layout/arrow2"/>
    <dgm:cxn modelId="{B0AAF0D0-28AA-4BA7-AB1E-FDF4447EDB5E}" type="presOf" srcId="{0DAA4A24-8222-4FCD-A931-4159D8DCE6B6}" destId="{E1269741-7B54-4F4B-AC5F-6E894CC64E25}" srcOrd="0" destOrd="0" presId="urn:microsoft.com/office/officeart/2005/8/layout/arrow2"/>
    <dgm:cxn modelId="{588A523A-0DC4-4986-82EA-22586E4F35F3}" srcId="{A05F83F3-4428-498A-A688-30133A88D74A}" destId="{710FE8B2-4210-4F57-8E1E-221AED75ED37}" srcOrd="0" destOrd="0" parTransId="{69186BCC-D0D4-47B0-982B-29809F02C428}" sibTransId="{75AF4960-062E-4614-B7E8-F839B3076444}"/>
    <dgm:cxn modelId="{C295E0ED-AA90-42D6-946E-620B6B9A7092}" srcId="{A05F83F3-4428-498A-A688-30133A88D74A}" destId="{0DAA4A24-8222-4FCD-A931-4159D8DCE6B6}" srcOrd="2" destOrd="0" parTransId="{A8F031BB-2F46-44F8-9531-5B255B551260}" sibTransId="{731E5AD0-B313-45AA-AA3A-98F79D15C285}"/>
    <dgm:cxn modelId="{625F22D2-4799-4EF6-A972-85FBA9B06B53}" srcId="{A05F83F3-4428-498A-A688-30133A88D74A}" destId="{5CFB9F87-D7D4-419D-A287-142CDCA300A7}" srcOrd="1" destOrd="0" parTransId="{C95F6C68-E12A-48D2-BCE4-CC25BDA5407C}" sibTransId="{5F9BF17A-C50E-4458-A6A8-8C5AEE02E820}"/>
    <dgm:cxn modelId="{C6967537-139E-408B-9DDA-E3CDD48C0A4A}" type="presOf" srcId="{5CFB9F87-D7D4-419D-A287-142CDCA300A7}" destId="{B41E6615-7543-4F21-82F5-29A0104B5A92}" srcOrd="0" destOrd="0" presId="urn:microsoft.com/office/officeart/2005/8/layout/arrow2"/>
    <dgm:cxn modelId="{08FE18C1-7AF8-4321-95F4-2A67AE4BF898}" type="presParOf" srcId="{E1C7607B-2CD3-4FB9-A7AA-20072A17B574}" destId="{FDE1432D-2714-4717-8D11-8CDA18F35A31}" srcOrd="0" destOrd="0" presId="urn:microsoft.com/office/officeart/2005/8/layout/arrow2"/>
    <dgm:cxn modelId="{E3CC93C4-DF32-4448-84DD-BCFB468012FC}" type="presParOf" srcId="{E1C7607B-2CD3-4FB9-A7AA-20072A17B574}" destId="{169DB7EA-D211-4835-A9FE-3A19169FF993}" srcOrd="1" destOrd="0" presId="urn:microsoft.com/office/officeart/2005/8/layout/arrow2"/>
    <dgm:cxn modelId="{20F5F317-300E-4BCD-8110-6273FE7022DE}" type="presParOf" srcId="{169DB7EA-D211-4835-A9FE-3A19169FF993}" destId="{1B9ACF64-D8FA-467B-8B52-E8DC44DFFBB2}" srcOrd="0" destOrd="0" presId="urn:microsoft.com/office/officeart/2005/8/layout/arrow2"/>
    <dgm:cxn modelId="{067B15FC-2554-43ED-8224-3DBB0CCCF1FE}" type="presParOf" srcId="{169DB7EA-D211-4835-A9FE-3A19169FF993}" destId="{D40BCF4C-2608-4A13-921D-F2B3FF61DAB9}" srcOrd="1" destOrd="0" presId="urn:microsoft.com/office/officeart/2005/8/layout/arrow2"/>
    <dgm:cxn modelId="{A36C0B4B-F87B-4680-98A9-1988238526C9}" type="presParOf" srcId="{169DB7EA-D211-4835-A9FE-3A19169FF993}" destId="{3A68FE5D-35D8-41EA-A076-519011DF8A17}" srcOrd="2" destOrd="0" presId="urn:microsoft.com/office/officeart/2005/8/layout/arrow2"/>
    <dgm:cxn modelId="{756BA11E-6EBC-450D-A6E4-C7E122DC0DDA}" type="presParOf" srcId="{169DB7EA-D211-4835-A9FE-3A19169FF993}" destId="{B41E6615-7543-4F21-82F5-29A0104B5A92}" srcOrd="3" destOrd="0" presId="urn:microsoft.com/office/officeart/2005/8/layout/arrow2"/>
    <dgm:cxn modelId="{DF98239B-935A-40BA-8B9D-92C2533F17F8}" type="presParOf" srcId="{169DB7EA-D211-4835-A9FE-3A19169FF993}" destId="{EE28DD1B-5C2F-4D48-956F-5797C2130851}" srcOrd="4" destOrd="0" presId="urn:microsoft.com/office/officeart/2005/8/layout/arrow2"/>
    <dgm:cxn modelId="{D2CE2298-F1E5-4072-9684-4A24A5A4B177}" type="presParOf" srcId="{169DB7EA-D211-4835-A9FE-3A19169FF993}" destId="{E1269741-7B54-4F4B-AC5F-6E894CC64E2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7F6E0-F414-46FC-8042-5A06BD247606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F345434A-8362-40BE-8403-EB1B75A5D865}">
      <dgm:prSet phldrT="[Texto]"/>
      <dgm:spPr/>
      <dgm:t>
        <a:bodyPr/>
        <a:lstStyle/>
        <a:p>
          <a:r>
            <a:rPr lang="es-VE" dirty="0" smtClean="0"/>
            <a:t>Hombre, reto de realización</a:t>
          </a:r>
          <a:endParaRPr lang="es-AR" dirty="0"/>
        </a:p>
      </dgm:t>
    </dgm:pt>
    <dgm:pt modelId="{B8F6DEE6-5B78-4EAC-B142-208537345DE2}" type="parTrans" cxnId="{2414A470-31C0-4291-98DE-3D7A3C5535C2}">
      <dgm:prSet/>
      <dgm:spPr/>
      <dgm:t>
        <a:bodyPr/>
        <a:lstStyle/>
        <a:p>
          <a:endParaRPr lang="es-AR"/>
        </a:p>
      </dgm:t>
    </dgm:pt>
    <dgm:pt modelId="{39FD2E0F-2E2C-4F8D-9779-98646A6A2010}" type="sibTrans" cxnId="{2414A470-31C0-4291-98DE-3D7A3C5535C2}">
      <dgm:prSet/>
      <dgm:spPr/>
      <dgm:t>
        <a:bodyPr/>
        <a:lstStyle/>
        <a:p>
          <a:endParaRPr lang="es-AR"/>
        </a:p>
      </dgm:t>
    </dgm:pt>
    <dgm:pt modelId="{0F413F13-CA81-4909-A648-FC89AEC3CCE6}">
      <dgm:prSet phldrT="[Texto]"/>
      <dgm:spPr/>
      <dgm:t>
        <a:bodyPr/>
        <a:lstStyle/>
        <a:p>
          <a:r>
            <a:rPr lang="es-VE" dirty="0" smtClean="0"/>
            <a:t>Cristo, fuerza que transforma</a:t>
          </a:r>
          <a:endParaRPr lang="es-AR" dirty="0"/>
        </a:p>
      </dgm:t>
    </dgm:pt>
    <dgm:pt modelId="{EE073891-DA01-4200-A03F-3B155BF591E0}" type="parTrans" cxnId="{CCCBE262-4EB9-4D3A-A84F-AB2989061B7E}">
      <dgm:prSet/>
      <dgm:spPr/>
      <dgm:t>
        <a:bodyPr/>
        <a:lstStyle/>
        <a:p>
          <a:endParaRPr lang="es-AR"/>
        </a:p>
      </dgm:t>
    </dgm:pt>
    <dgm:pt modelId="{BAF89F40-9912-4CB9-B19C-2D8D91A75A2E}" type="sibTrans" cxnId="{CCCBE262-4EB9-4D3A-A84F-AB2989061B7E}">
      <dgm:prSet/>
      <dgm:spPr/>
      <dgm:t>
        <a:bodyPr/>
        <a:lstStyle/>
        <a:p>
          <a:endParaRPr lang="es-AR"/>
        </a:p>
      </dgm:t>
    </dgm:pt>
    <dgm:pt modelId="{3CB183A6-CE93-4B6F-B260-334CE13C11E5}">
      <dgm:prSet phldrT="[Texto]"/>
      <dgm:spPr/>
      <dgm:t>
        <a:bodyPr/>
        <a:lstStyle/>
        <a:p>
          <a:r>
            <a:rPr lang="es-VE" dirty="0" smtClean="0"/>
            <a:t>La Iglesia, constantemente joven</a:t>
          </a:r>
          <a:endParaRPr lang="es-AR" dirty="0"/>
        </a:p>
      </dgm:t>
    </dgm:pt>
    <dgm:pt modelId="{4FA53562-528A-4874-BDC4-59E6AF88C7C4}" type="sibTrans" cxnId="{B13E9E5B-69E4-4B50-A505-29689F5D4376}">
      <dgm:prSet/>
      <dgm:spPr/>
      <dgm:t>
        <a:bodyPr/>
        <a:lstStyle/>
        <a:p>
          <a:endParaRPr lang="es-AR"/>
        </a:p>
      </dgm:t>
    </dgm:pt>
    <dgm:pt modelId="{1BC09CC2-ECB5-44A0-BB07-2F857FF98F11}" type="parTrans" cxnId="{B13E9E5B-69E4-4B50-A505-29689F5D4376}">
      <dgm:prSet/>
      <dgm:spPr/>
      <dgm:t>
        <a:bodyPr/>
        <a:lstStyle/>
        <a:p>
          <a:endParaRPr lang="es-AR"/>
        </a:p>
      </dgm:t>
    </dgm:pt>
    <dgm:pt modelId="{E0433FDB-0C00-4FCB-83CB-C3E154AA0093}" type="pres">
      <dgm:prSet presAssocID="{B0C7F6E0-F414-46FC-8042-5A06BD24760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0519E7A-E887-4B78-8C4C-1BC636CB2497}" type="pres">
      <dgm:prSet presAssocID="{3CB183A6-CE93-4B6F-B260-334CE13C11E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2C30FBB-15FB-4906-80B9-1E3770A80C50}" type="pres">
      <dgm:prSet presAssocID="{3CB183A6-CE93-4B6F-B260-334CE13C11E5}" presName="gear1srcNode" presStyleLbl="node1" presStyleIdx="0" presStyleCnt="3"/>
      <dgm:spPr/>
      <dgm:t>
        <a:bodyPr/>
        <a:lstStyle/>
        <a:p>
          <a:endParaRPr lang="es-VE"/>
        </a:p>
      </dgm:t>
    </dgm:pt>
    <dgm:pt modelId="{E638E2FF-77E6-4C79-8C16-61D63B85907F}" type="pres">
      <dgm:prSet presAssocID="{3CB183A6-CE93-4B6F-B260-334CE13C11E5}" presName="gear1dstNode" presStyleLbl="node1" presStyleIdx="0" presStyleCnt="3"/>
      <dgm:spPr/>
      <dgm:t>
        <a:bodyPr/>
        <a:lstStyle/>
        <a:p>
          <a:endParaRPr lang="es-VE"/>
        </a:p>
      </dgm:t>
    </dgm:pt>
    <dgm:pt modelId="{16AEF0DF-767D-4448-84DF-EFE0461813DF}" type="pres">
      <dgm:prSet presAssocID="{0F413F13-CA81-4909-A648-FC89AEC3CCE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786FED3-B3F3-4AAE-9A1F-DFF5F846D359}" type="pres">
      <dgm:prSet presAssocID="{0F413F13-CA81-4909-A648-FC89AEC3CCE6}" presName="gear2srcNode" presStyleLbl="node1" presStyleIdx="1" presStyleCnt="3"/>
      <dgm:spPr/>
      <dgm:t>
        <a:bodyPr/>
        <a:lstStyle/>
        <a:p>
          <a:endParaRPr lang="es-VE"/>
        </a:p>
      </dgm:t>
    </dgm:pt>
    <dgm:pt modelId="{006FCAD7-34C8-4CBF-82CA-6D627C947A39}" type="pres">
      <dgm:prSet presAssocID="{0F413F13-CA81-4909-A648-FC89AEC3CCE6}" presName="gear2dstNode" presStyleLbl="node1" presStyleIdx="1" presStyleCnt="3"/>
      <dgm:spPr/>
      <dgm:t>
        <a:bodyPr/>
        <a:lstStyle/>
        <a:p>
          <a:endParaRPr lang="es-VE"/>
        </a:p>
      </dgm:t>
    </dgm:pt>
    <dgm:pt modelId="{08D394E1-7934-4FB1-83DD-CD81D9F028AF}" type="pres">
      <dgm:prSet presAssocID="{F345434A-8362-40BE-8403-EB1B75A5D865}" presName="gear3" presStyleLbl="node1" presStyleIdx="2" presStyleCnt="3"/>
      <dgm:spPr/>
      <dgm:t>
        <a:bodyPr/>
        <a:lstStyle/>
        <a:p>
          <a:endParaRPr lang="es-AR"/>
        </a:p>
      </dgm:t>
    </dgm:pt>
    <dgm:pt modelId="{450E08F5-46A6-4980-B99B-E548EA250C8A}" type="pres">
      <dgm:prSet presAssocID="{F345434A-8362-40BE-8403-EB1B75A5D86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1EB42EB-7C9C-4BA8-A4C4-B024CACEAB35}" type="pres">
      <dgm:prSet presAssocID="{F345434A-8362-40BE-8403-EB1B75A5D865}" presName="gear3srcNode" presStyleLbl="node1" presStyleIdx="2" presStyleCnt="3"/>
      <dgm:spPr/>
      <dgm:t>
        <a:bodyPr/>
        <a:lstStyle/>
        <a:p>
          <a:endParaRPr lang="es-VE"/>
        </a:p>
      </dgm:t>
    </dgm:pt>
    <dgm:pt modelId="{12B2885F-F27E-4AE5-AD3B-CC8438D5DCBC}" type="pres">
      <dgm:prSet presAssocID="{F345434A-8362-40BE-8403-EB1B75A5D865}" presName="gear3dstNode" presStyleLbl="node1" presStyleIdx="2" presStyleCnt="3"/>
      <dgm:spPr/>
      <dgm:t>
        <a:bodyPr/>
        <a:lstStyle/>
        <a:p>
          <a:endParaRPr lang="es-VE"/>
        </a:p>
      </dgm:t>
    </dgm:pt>
    <dgm:pt modelId="{987516B3-9A13-4283-BDF0-08B464F956BE}" type="pres">
      <dgm:prSet presAssocID="{4FA53562-528A-4874-BDC4-59E6AF88C7C4}" presName="connector1" presStyleLbl="sibTrans2D1" presStyleIdx="0" presStyleCnt="3"/>
      <dgm:spPr/>
      <dgm:t>
        <a:bodyPr/>
        <a:lstStyle/>
        <a:p>
          <a:endParaRPr lang="es-VE"/>
        </a:p>
      </dgm:t>
    </dgm:pt>
    <dgm:pt modelId="{0F904927-C690-4FF1-A42B-53F00DB58FBF}" type="pres">
      <dgm:prSet presAssocID="{BAF89F40-9912-4CB9-B19C-2D8D91A75A2E}" presName="connector2" presStyleLbl="sibTrans2D1" presStyleIdx="1" presStyleCnt="3"/>
      <dgm:spPr/>
      <dgm:t>
        <a:bodyPr/>
        <a:lstStyle/>
        <a:p>
          <a:endParaRPr lang="es-VE"/>
        </a:p>
      </dgm:t>
    </dgm:pt>
    <dgm:pt modelId="{580C335E-7984-4CCE-BA3F-103D42AE569E}" type="pres">
      <dgm:prSet presAssocID="{39FD2E0F-2E2C-4F8D-9779-98646A6A2010}" presName="connector3" presStyleLbl="sibTrans2D1" presStyleIdx="2" presStyleCnt="3"/>
      <dgm:spPr/>
      <dgm:t>
        <a:bodyPr/>
        <a:lstStyle/>
        <a:p>
          <a:endParaRPr lang="es-VE"/>
        </a:p>
      </dgm:t>
    </dgm:pt>
  </dgm:ptLst>
  <dgm:cxnLst>
    <dgm:cxn modelId="{B13E9E5B-69E4-4B50-A505-29689F5D4376}" srcId="{B0C7F6E0-F414-46FC-8042-5A06BD247606}" destId="{3CB183A6-CE93-4B6F-B260-334CE13C11E5}" srcOrd="0" destOrd="0" parTransId="{1BC09CC2-ECB5-44A0-BB07-2F857FF98F11}" sibTransId="{4FA53562-528A-4874-BDC4-59E6AF88C7C4}"/>
    <dgm:cxn modelId="{F03ABBDC-5670-43C0-9551-48C9B6CFFA44}" type="presOf" srcId="{0F413F13-CA81-4909-A648-FC89AEC3CCE6}" destId="{9786FED3-B3F3-4AAE-9A1F-DFF5F846D359}" srcOrd="1" destOrd="0" presId="urn:microsoft.com/office/officeart/2005/8/layout/gear1"/>
    <dgm:cxn modelId="{0F72C5AF-F5A4-4A85-AA11-FA18C2710C75}" type="presOf" srcId="{F345434A-8362-40BE-8403-EB1B75A5D865}" destId="{21EB42EB-7C9C-4BA8-A4C4-B024CACEAB35}" srcOrd="2" destOrd="0" presId="urn:microsoft.com/office/officeart/2005/8/layout/gear1"/>
    <dgm:cxn modelId="{21738E33-89F9-4E37-95DE-69F3ADF24DBC}" type="presOf" srcId="{3CB183A6-CE93-4B6F-B260-334CE13C11E5}" destId="{E2C30FBB-15FB-4906-80B9-1E3770A80C50}" srcOrd="1" destOrd="0" presId="urn:microsoft.com/office/officeart/2005/8/layout/gear1"/>
    <dgm:cxn modelId="{CCCBE262-4EB9-4D3A-A84F-AB2989061B7E}" srcId="{B0C7F6E0-F414-46FC-8042-5A06BD247606}" destId="{0F413F13-CA81-4909-A648-FC89AEC3CCE6}" srcOrd="1" destOrd="0" parTransId="{EE073891-DA01-4200-A03F-3B155BF591E0}" sibTransId="{BAF89F40-9912-4CB9-B19C-2D8D91A75A2E}"/>
    <dgm:cxn modelId="{C36605FD-E1CD-4198-9F37-D1E29DE18217}" type="presOf" srcId="{F345434A-8362-40BE-8403-EB1B75A5D865}" destId="{450E08F5-46A6-4980-B99B-E548EA250C8A}" srcOrd="1" destOrd="0" presId="urn:microsoft.com/office/officeart/2005/8/layout/gear1"/>
    <dgm:cxn modelId="{131204A3-FC0E-4F8F-BFFD-9A92E08411DA}" type="presOf" srcId="{BAF89F40-9912-4CB9-B19C-2D8D91A75A2E}" destId="{0F904927-C690-4FF1-A42B-53F00DB58FBF}" srcOrd="0" destOrd="0" presId="urn:microsoft.com/office/officeart/2005/8/layout/gear1"/>
    <dgm:cxn modelId="{1EC806B0-BE76-4308-8E3E-A4601D7FB6D8}" type="presOf" srcId="{39FD2E0F-2E2C-4F8D-9779-98646A6A2010}" destId="{580C335E-7984-4CCE-BA3F-103D42AE569E}" srcOrd="0" destOrd="0" presId="urn:microsoft.com/office/officeart/2005/8/layout/gear1"/>
    <dgm:cxn modelId="{1CC641BC-CB30-4A18-802B-7922FC6A0092}" type="presOf" srcId="{0F413F13-CA81-4909-A648-FC89AEC3CCE6}" destId="{006FCAD7-34C8-4CBF-82CA-6D627C947A39}" srcOrd="2" destOrd="0" presId="urn:microsoft.com/office/officeart/2005/8/layout/gear1"/>
    <dgm:cxn modelId="{15BBCD03-D2C0-4C2D-AB56-C91E59672069}" type="presOf" srcId="{3CB183A6-CE93-4B6F-B260-334CE13C11E5}" destId="{E638E2FF-77E6-4C79-8C16-61D63B85907F}" srcOrd="2" destOrd="0" presId="urn:microsoft.com/office/officeart/2005/8/layout/gear1"/>
    <dgm:cxn modelId="{2414A470-31C0-4291-98DE-3D7A3C5535C2}" srcId="{B0C7F6E0-F414-46FC-8042-5A06BD247606}" destId="{F345434A-8362-40BE-8403-EB1B75A5D865}" srcOrd="2" destOrd="0" parTransId="{B8F6DEE6-5B78-4EAC-B142-208537345DE2}" sibTransId="{39FD2E0F-2E2C-4F8D-9779-98646A6A2010}"/>
    <dgm:cxn modelId="{F40861FE-D44A-4BC2-BB94-E6EBA971F4CA}" type="presOf" srcId="{B0C7F6E0-F414-46FC-8042-5A06BD247606}" destId="{E0433FDB-0C00-4FCB-83CB-C3E154AA0093}" srcOrd="0" destOrd="0" presId="urn:microsoft.com/office/officeart/2005/8/layout/gear1"/>
    <dgm:cxn modelId="{D1ADF4BE-B60D-4D1A-B07D-57B470229DB0}" type="presOf" srcId="{3CB183A6-CE93-4B6F-B260-334CE13C11E5}" destId="{B0519E7A-E887-4B78-8C4C-1BC636CB2497}" srcOrd="0" destOrd="0" presId="urn:microsoft.com/office/officeart/2005/8/layout/gear1"/>
    <dgm:cxn modelId="{44EA6976-8F17-4D02-AD85-5FAC0D4EFB41}" type="presOf" srcId="{F345434A-8362-40BE-8403-EB1B75A5D865}" destId="{08D394E1-7934-4FB1-83DD-CD81D9F028AF}" srcOrd="0" destOrd="0" presId="urn:microsoft.com/office/officeart/2005/8/layout/gear1"/>
    <dgm:cxn modelId="{DC39A0F2-03FE-4506-80B1-F5582B77D8DB}" type="presOf" srcId="{0F413F13-CA81-4909-A648-FC89AEC3CCE6}" destId="{16AEF0DF-767D-4448-84DF-EFE0461813DF}" srcOrd="0" destOrd="0" presId="urn:microsoft.com/office/officeart/2005/8/layout/gear1"/>
    <dgm:cxn modelId="{528EF5C2-175F-4665-8BC8-7FE0AC10B208}" type="presOf" srcId="{4FA53562-528A-4874-BDC4-59E6AF88C7C4}" destId="{987516B3-9A13-4283-BDF0-08B464F956BE}" srcOrd="0" destOrd="0" presId="urn:microsoft.com/office/officeart/2005/8/layout/gear1"/>
    <dgm:cxn modelId="{A5FE082A-6687-4709-95D6-CCE9A4AB200C}" type="presOf" srcId="{F345434A-8362-40BE-8403-EB1B75A5D865}" destId="{12B2885F-F27E-4AE5-AD3B-CC8438D5DCBC}" srcOrd="3" destOrd="0" presId="urn:microsoft.com/office/officeart/2005/8/layout/gear1"/>
    <dgm:cxn modelId="{3FFD9156-AFC1-4F4C-8CF9-32F740231093}" type="presParOf" srcId="{E0433FDB-0C00-4FCB-83CB-C3E154AA0093}" destId="{B0519E7A-E887-4B78-8C4C-1BC636CB2497}" srcOrd="0" destOrd="0" presId="urn:microsoft.com/office/officeart/2005/8/layout/gear1"/>
    <dgm:cxn modelId="{32107D44-C217-4709-B666-7CCB2C185E37}" type="presParOf" srcId="{E0433FDB-0C00-4FCB-83CB-C3E154AA0093}" destId="{E2C30FBB-15FB-4906-80B9-1E3770A80C50}" srcOrd="1" destOrd="0" presId="urn:microsoft.com/office/officeart/2005/8/layout/gear1"/>
    <dgm:cxn modelId="{F376E044-3F58-44F8-A3F7-4867B63F2F1A}" type="presParOf" srcId="{E0433FDB-0C00-4FCB-83CB-C3E154AA0093}" destId="{E638E2FF-77E6-4C79-8C16-61D63B85907F}" srcOrd="2" destOrd="0" presId="urn:microsoft.com/office/officeart/2005/8/layout/gear1"/>
    <dgm:cxn modelId="{23C4FA7D-45AF-42DD-AE4B-BF7816D9589F}" type="presParOf" srcId="{E0433FDB-0C00-4FCB-83CB-C3E154AA0093}" destId="{16AEF0DF-767D-4448-84DF-EFE0461813DF}" srcOrd="3" destOrd="0" presId="urn:microsoft.com/office/officeart/2005/8/layout/gear1"/>
    <dgm:cxn modelId="{1496AF4D-427B-4C53-9BEE-37E73CA172C2}" type="presParOf" srcId="{E0433FDB-0C00-4FCB-83CB-C3E154AA0093}" destId="{9786FED3-B3F3-4AAE-9A1F-DFF5F846D359}" srcOrd="4" destOrd="0" presId="urn:microsoft.com/office/officeart/2005/8/layout/gear1"/>
    <dgm:cxn modelId="{210402C9-73D4-4A66-A8D6-CECBD2F2BE38}" type="presParOf" srcId="{E0433FDB-0C00-4FCB-83CB-C3E154AA0093}" destId="{006FCAD7-34C8-4CBF-82CA-6D627C947A39}" srcOrd="5" destOrd="0" presId="urn:microsoft.com/office/officeart/2005/8/layout/gear1"/>
    <dgm:cxn modelId="{3897A472-9536-40AE-8FC3-B84A8F5C3B9F}" type="presParOf" srcId="{E0433FDB-0C00-4FCB-83CB-C3E154AA0093}" destId="{08D394E1-7934-4FB1-83DD-CD81D9F028AF}" srcOrd="6" destOrd="0" presId="urn:microsoft.com/office/officeart/2005/8/layout/gear1"/>
    <dgm:cxn modelId="{D7378DF1-2FAB-4739-B9FB-4ADA212F394E}" type="presParOf" srcId="{E0433FDB-0C00-4FCB-83CB-C3E154AA0093}" destId="{450E08F5-46A6-4980-B99B-E548EA250C8A}" srcOrd="7" destOrd="0" presId="urn:microsoft.com/office/officeart/2005/8/layout/gear1"/>
    <dgm:cxn modelId="{A41960A5-CF9F-4A41-9B14-BD2391605276}" type="presParOf" srcId="{E0433FDB-0C00-4FCB-83CB-C3E154AA0093}" destId="{21EB42EB-7C9C-4BA8-A4C4-B024CACEAB35}" srcOrd="8" destOrd="0" presId="urn:microsoft.com/office/officeart/2005/8/layout/gear1"/>
    <dgm:cxn modelId="{F633D2B8-CC46-4E83-9ADC-470F0DAE828F}" type="presParOf" srcId="{E0433FDB-0C00-4FCB-83CB-C3E154AA0093}" destId="{12B2885F-F27E-4AE5-AD3B-CC8438D5DCBC}" srcOrd="9" destOrd="0" presId="urn:microsoft.com/office/officeart/2005/8/layout/gear1"/>
    <dgm:cxn modelId="{AAEC1496-2C4B-4DF0-8DE8-2F5AE1F72E25}" type="presParOf" srcId="{E0433FDB-0C00-4FCB-83CB-C3E154AA0093}" destId="{987516B3-9A13-4283-BDF0-08B464F956BE}" srcOrd="10" destOrd="0" presId="urn:microsoft.com/office/officeart/2005/8/layout/gear1"/>
    <dgm:cxn modelId="{D9658520-F928-4EB7-A548-47C225C80C02}" type="presParOf" srcId="{E0433FDB-0C00-4FCB-83CB-C3E154AA0093}" destId="{0F904927-C690-4FF1-A42B-53F00DB58FBF}" srcOrd="11" destOrd="0" presId="urn:microsoft.com/office/officeart/2005/8/layout/gear1"/>
    <dgm:cxn modelId="{DA5897CC-DF95-40C5-9669-E6824864593A}" type="presParOf" srcId="{E0433FDB-0C00-4FCB-83CB-C3E154AA0093}" destId="{580C335E-7984-4CCE-BA3F-103D42AE569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6E902C-2BBE-42F7-BFF7-BB81909AE310}">
      <dsp:nvSpPr>
        <dsp:cNvPr id="0" name=""/>
        <dsp:cNvSpPr/>
      </dsp:nvSpPr>
      <dsp:spPr>
        <a:xfrm rot="1760705">
          <a:off x="2853825" y="3012286"/>
          <a:ext cx="881306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881306" y="301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A7C72-7FB6-436D-84E5-1DD1388D4F85}">
      <dsp:nvSpPr>
        <dsp:cNvPr id="0" name=""/>
        <dsp:cNvSpPr/>
      </dsp:nvSpPr>
      <dsp:spPr>
        <a:xfrm rot="19839295">
          <a:off x="2853825" y="1459750"/>
          <a:ext cx="881306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881306" y="301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06ED6-6B9E-4CEE-A0F6-799858029ED9}">
      <dsp:nvSpPr>
        <dsp:cNvPr id="0" name=""/>
        <dsp:cNvSpPr/>
      </dsp:nvSpPr>
      <dsp:spPr>
        <a:xfrm>
          <a:off x="489964" y="842398"/>
          <a:ext cx="2847533" cy="28475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C1F200-B6FF-48A3-BB6C-7C81E6F31450}">
      <dsp:nvSpPr>
        <dsp:cNvPr id="0" name=""/>
        <dsp:cNvSpPr/>
      </dsp:nvSpPr>
      <dsp:spPr>
        <a:xfrm>
          <a:off x="3568973" y="1040"/>
          <a:ext cx="1708519" cy="1708519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/>
            <a:t>Formación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/>
            <a:t>de manera</a:t>
          </a:r>
          <a:endParaRPr lang="es-AR" sz="2100" kern="1200" dirty="0"/>
        </a:p>
      </dsp:txBody>
      <dsp:txXfrm>
        <a:off x="3568973" y="1040"/>
        <a:ext cx="1708519" cy="1708519"/>
      </dsp:txXfrm>
    </dsp:sp>
    <dsp:sp modelId="{BAA7BA4D-6CAF-4168-B231-30143AE580A5}">
      <dsp:nvSpPr>
        <dsp:cNvPr id="0" name=""/>
        <dsp:cNvSpPr/>
      </dsp:nvSpPr>
      <dsp:spPr>
        <a:xfrm>
          <a:off x="5448345" y="1040"/>
          <a:ext cx="2562779" cy="170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kern="1200" dirty="0" smtClean="0"/>
            <a:t>Integral</a:t>
          </a:r>
          <a:endParaRPr lang="es-AR" sz="1300" kern="1200" dirty="0"/>
        </a:p>
      </dsp:txBody>
      <dsp:txXfrm>
        <a:off x="5448345" y="1040"/>
        <a:ext cx="2562779" cy="1708519"/>
      </dsp:txXfrm>
    </dsp:sp>
    <dsp:sp modelId="{648623FD-5E96-440E-92B0-30097A89F5B2}">
      <dsp:nvSpPr>
        <dsp:cNvPr id="0" name=""/>
        <dsp:cNvSpPr/>
      </dsp:nvSpPr>
      <dsp:spPr>
        <a:xfrm>
          <a:off x="3568973" y="2822769"/>
          <a:ext cx="1708519" cy="170851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/>
            <a:t>Educación  como</a:t>
          </a:r>
          <a:endParaRPr lang="es-AR" sz="2100" kern="1200" dirty="0"/>
        </a:p>
      </dsp:txBody>
      <dsp:txXfrm>
        <a:off x="3568973" y="2822769"/>
        <a:ext cx="1708519" cy="1708519"/>
      </dsp:txXfrm>
    </dsp:sp>
    <dsp:sp modelId="{B262201F-8679-4F3B-9E2D-A5D22F711E73}">
      <dsp:nvSpPr>
        <dsp:cNvPr id="0" name=""/>
        <dsp:cNvSpPr/>
      </dsp:nvSpPr>
      <dsp:spPr>
        <a:xfrm>
          <a:off x="5448345" y="2822769"/>
          <a:ext cx="2562779" cy="170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kern="1200" dirty="0" smtClean="0"/>
            <a:t>Proceso de acompañamiento.</a:t>
          </a:r>
          <a:endParaRPr lang="es-A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kern="1200" dirty="0" smtClean="0"/>
            <a:t>Busca potencialidades máximas en las personas.</a:t>
          </a:r>
          <a:endParaRPr lang="es-A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kern="1200" dirty="0" smtClean="0"/>
            <a:t>Construcción y desarrollo de proyecto de vida.</a:t>
          </a:r>
          <a:endParaRPr lang="es-AR" sz="2000" kern="1200" dirty="0"/>
        </a:p>
      </dsp:txBody>
      <dsp:txXfrm>
        <a:off x="5448345" y="2822769"/>
        <a:ext cx="2562779" cy="17085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4992E1-1D8C-441F-BC87-75D77E48FBE8}">
      <dsp:nvSpPr>
        <dsp:cNvPr id="0" name=""/>
        <dsp:cNvSpPr/>
      </dsp:nvSpPr>
      <dsp:spPr>
        <a:xfrm>
          <a:off x="2767718" y="731723"/>
          <a:ext cx="4894510" cy="4894510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E08052-2630-462D-99BE-2D78F705F196}">
      <dsp:nvSpPr>
        <dsp:cNvPr id="0" name=""/>
        <dsp:cNvSpPr/>
      </dsp:nvSpPr>
      <dsp:spPr>
        <a:xfrm>
          <a:off x="2767718" y="731723"/>
          <a:ext cx="4894510" cy="4894510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AE10F-312F-4403-BCC4-75B271C556FC}">
      <dsp:nvSpPr>
        <dsp:cNvPr id="0" name=""/>
        <dsp:cNvSpPr/>
      </dsp:nvSpPr>
      <dsp:spPr>
        <a:xfrm>
          <a:off x="2791743" y="731844"/>
          <a:ext cx="4894510" cy="4894510"/>
        </a:xfrm>
        <a:prstGeom prst="blockArc">
          <a:avLst>
            <a:gd name="adj1" fmla="val 21589809"/>
            <a:gd name="adj2" fmla="val 5434551"/>
            <a:gd name="adj3" fmla="val 4636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40A3F2-B0FA-49FA-B626-BC462F072509}">
      <dsp:nvSpPr>
        <dsp:cNvPr id="0" name=""/>
        <dsp:cNvSpPr/>
      </dsp:nvSpPr>
      <dsp:spPr>
        <a:xfrm>
          <a:off x="2791743" y="731602"/>
          <a:ext cx="4894510" cy="4894510"/>
        </a:xfrm>
        <a:prstGeom prst="blockArc">
          <a:avLst>
            <a:gd name="adj1" fmla="val 16165450"/>
            <a:gd name="adj2" fmla="val 21590156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4F7E8A-52F8-40FF-8A26-B5563A21F234}">
      <dsp:nvSpPr>
        <dsp:cNvPr id="0" name=""/>
        <dsp:cNvSpPr/>
      </dsp:nvSpPr>
      <dsp:spPr>
        <a:xfrm>
          <a:off x="4089476" y="2053481"/>
          <a:ext cx="2250994" cy="22509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i="0" kern="1200" dirty="0" smtClean="0">
              <a:latin typeface="Times New Roman" pitchFamily="18" charset="0"/>
              <a:cs typeface="Times New Roman" pitchFamily="18" charset="0"/>
            </a:rPr>
            <a:t>La calidad educativa que se manifiesta en </a:t>
          </a:r>
          <a:endParaRPr lang="es-A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9476" y="2053481"/>
        <a:ext cx="2250994" cy="2250994"/>
      </dsp:txXfrm>
    </dsp:sp>
    <dsp:sp modelId="{271360A3-3C44-4E2A-9261-F83667555479}">
      <dsp:nvSpPr>
        <dsp:cNvPr id="0" name=""/>
        <dsp:cNvSpPr/>
      </dsp:nvSpPr>
      <dsp:spPr>
        <a:xfrm>
          <a:off x="4427125" y="600"/>
          <a:ext cx="1575696" cy="15756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El compromiso con la formación integral del educador en ejercicio</a:t>
          </a:r>
          <a:endParaRPr lang="es-A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7125" y="600"/>
        <a:ext cx="1575696" cy="1575696"/>
      </dsp:txXfrm>
    </dsp:sp>
    <dsp:sp modelId="{FD38046C-A105-485C-B30F-F8D773CE0301}">
      <dsp:nvSpPr>
        <dsp:cNvPr id="0" name=""/>
        <dsp:cNvSpPr/>
      </dsp:nvSpPr>
      <dsp:spPr>
        <a:xfrm>
          <a:off x="6841671" y="2384164"/>
          <a:ext cx="1575696" cy="1575696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Estar abiertos a las necesidades de los otros</a:t>
          </a:r>
          <a:endParaRPr lang="es-A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41671" y="2384164"/>
        <a:ext cx="1575696" cy="1575696"/>
      </dsp:txXfrm>
    </dsp:sp>
    <dsp:sp modelId="{CF75939B-06DF-44A1-B88C-D9BFA0668AA8}">
      <dsp:nvSpPr>
        <dsp:cNvPr id="0" name=""/>
        <dsp:cNvSpPr/>
      </dsp:nvSpPr>
      <dsp:spPr>
        <a:xfrm>
          <a:off x="4427125" y="4781661"/>
          <a:ext cx="1575696" cy="1575696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La </a:t>
          </a:r>
          <a:r>
            <a:rPr lang="es-VE" sz="1400" kern="1200" dirty="0" smtClean="0"/>
            <a:t>transforma-</a:t>
          </a:r>
          <a:r>
            <a:rPr lang="es-VE" sz="1400" kern="1200" dirty="0" err="1" smtClean="0"/>
            <a:t>ción</a:t>
          </a:r>
          <a:r>
            <a:rPr lang="es-VE" sz="1400" kern="1200" dirty="0" smtClean="0"/>
            <a:t> </a:t>
          </a:r>
          <a:r>
            <a:rPr lang="es-VE" sz="1400" kern="1200" dirty="0" smtClean="0"/>
            <a:t>de las personas y de la sociedad</a:t>
          </a:r>
          <a:endParaRPr lang="es-AR" sz="1400" kern="1200" dirty="0"/>
        </a:p>
      </dsp:txBody>
      <dsp:txXfrm>
        <a:off x="4427125" y="4781661"/>
        <a:ext cx="1575696" cy="1575696"/>
      </dsp:txXfrm>
    </dsp:sp>
    <dsp:sp modelId="{5FF706A6-041D-4B30-B0AA-293B42C13CF5}">
      <dsp:nvSpPr>
        <dsp:cNvPr id="0" name=""/>
        <dsp:cNvSpPr/>
      </dsp:nvSpPr>
      <dsp:spPr>
        <a:xfrm>
          <a:off x="2036595" y="2391130"/>
          <a:ext cx="1575696" cy="1575696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Una educación que brinda herramientas necesarias respondiendo  a la realidad</a:t>
          </a:r>
          <a:endParaRPr lang="es-A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6595" y="2391130"/>
        <a:ext cx="1575696" cy="15756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397555-4919-4895-B1F0-5859896CAD6A}">
      <dsp:nvSpPr>
        <dsp:cNvPr id="0" name=""/>
        <dsp:cNvSpPr/>
      </dsp:nvSpPr>
      <dsp:spPr>
        <a:xfrm rot="5400000">
          <a:off x="-381750" y="386573"/>
          <a:ext cx="2545002" cy="178150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latin typeface="Times New Roman" pitchFamily="18" charset="0"/>
              <a:cs typeface="Times New Roman" pitchFamily="18" charset="0"/>
            </a:rPr>
            <a:t>Personas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latin typeface="Times New Roman" pitchFamily="18" charset="0"/>
              <a:cs typeface="Times New Roman" pitchFamily="18" charset="0"/>
            </a:rPr>
            <a:t>conscientes</a:t>
          </a:r>
          <a:endParaRPr lang="es-AR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81750" y="386573"/>
        <a:ext cx="2545002" cy="1781501"/>
      </dsp:txXfrm>
    </dsp:sp>
    <dsp:sp modelId="{325492E7-47B0-48E8-9ACD-3A6FDC1354A1}">
      <dsp:nvSpPr>
        <dsp:cNvPr id="0" name=""/>
        <dsp:cNvSpPr/>
      </dsp:nvSpPr>
      <dsp:spPr>
        <a:xfrm rot="5400000">
          <a:off x="4528484" y="-2742158"/>
          <a:ext cx="1654251" cy="7148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i="0" kern="1200" dirty="0" smtClean="0">
              <a:latin typeface="Times New Roman" pitchFamily="18" charset="0"/>
              <a:cs typeface="Times New Roman" pitchFamily="18" charset="0"/>
            </a:rPr>
            <a:t>Formar integralmente a los estudiantes desde la identidad de Fe y Alegría ofreciendo una educación popular, integral y de promoción social.</a:t>
          </a:r>
          <a:endParaRPr lang="es-AR" sz="1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i="0" kern="1200" dirty="0" smtClean="0">
              <a:latin typeface="Times New Roman" pitchFamily="18" charset="0"/>
              <a:cs typeface="Times New Roman" pitchFamily="18" charset="0"/>
            </a:rPr>
            <a:t>Formar sujetos autónomos, capaces de responsabilizarse de sí mismos y de convivir solidariamente </a:t>
          </a:r>
          <a:r>
            <a:rPr lang="es-VE" i="0" kern="1200" dirty="0" smtClean="0"/>
            <a:t>con los demás. </a:t>
          </a:r>
          <a:endParaRPr lang="es-AR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528484" y="-2742158"/>
        <a:ext cx="1654251" cy="7148216"/>
      </dsp:txXfrm>
    </dsp:sp>
    <dsp:sp modelId="{6B122C58-1940-4483-814D-657F117A5640}">
      <dsp:nvSpPr>
        <dsp:cNvPr id="0" name=""/>
        <dsp:cNvSpPr/>
      </dsp:nvSpPr>
      <dsp:spPr>
        <a:xfrm rot="5400000">
          <a:off x="-381750" y="2689708"/>
          <a:ext cx="2545002" cy="1781501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latin typeface="Times New Roman" pitchFamily="18" charset="0"/>
              <a:cs typeface="Times New Roman" pitchFamily="18" charset="0"/>
            </a:rPr>
            <a:t>Personas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latin typeface="Times New Roman" pitchFamily="18" charset="0"/>
              <a:cs typeface="Times New Roman" pitchFamily="18" charset="0"/>
            </a:rPr>
            <a:t>competentes</a:t>
          </a:r>
          <a:endParaRPr lang="es-AR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81750" y="2689708"/>
        <a:ext cx="2545002" cy="1781501"/>
      </dsp:txXfrm>
    </dsp:sp>
    <dsp:sp modelId="{2925BDAB-4DE7-4DA8-B13E-4487AB2E981F}">
      <dsp:nvSpPr>
        <dsp:cNvPr id="0" name=""/>
        <dsp:cNvSpPr/>
      </dsp:nvSpPr>
      <dsp:spPr>
        <a:xfrm rot="5400000">
          <a:off x="4489708" y="-439024"/>
          <a:ext cx="1731802" cy="7148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800" i="0" kern="1200" dirty="0" smtClean="0">
              <a:latin typeface="Times New Roman" pitchFamily="18" charset="0"/>
              <a:cs typeface="Times New Roman" pitchFamily="18" charset="0"/>
            </a:rPr>
            <a:t>Fortalecer la formación de sujetos emprendedores, con proyectos de vida y competencias definidos en un marco de desarrollo integral y sustentable, a través de la consolidación y fortalecimiento de un modelo educativo, comunicativo, popular, inclusivo y de calidad. </a:t>
          </a:r>
          <a:endParaRPr lang="es-AR" sz="1800" i="0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800" i="0" kern="1200" dirty="0" smtClean="0">
              <a:latin typeface="Times New Roman" pitchFamily="18" charset="0"/>
              <a:cs typeface="Times New Roman" pitchFamily="18" charset="0"/>
            </a:rPr>
            <a:t>Ofrecer estrategias pedagógicas que favorezcan la “formación de hombres y mujeres nuevos... abiertos a la trascendencia...” con “compromiso de una Fe cristiana en obras de amor y justicia”.</a:t>
          </a:r>
          <a:endParaRPr lang="es-AR" sz="1800" i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4489708" y="-439024"/>
        <a:ext cx="1731802" cy="714821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00299-78DD-46B2-AD6B-8691311D135B}">
      <dsp:nvSpPr>
        <dsp:cNvPr id="0" name=""/>
        <dsp:cNvSpPr/>
      </dsp:nvSpPr>
      <dsp:spPr>
        <a:xfrm rot="5400000">
          <a:off x="-379492" y="398355"/>
          <a:ext cx="2529948" cy="177096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latin typeface="Times New Roman" pitchFamily="18" charset="0"/>
              <a:cs typeface="Times New Roman" pitchFamily="18" charset="0"/>
            </a:rPr>
            <a:t>Personas </a:t>
          </a:r>
          <a:r>
            <a:rPr lang="es-VE" sz="1800" b="1" kern="1200" dirty="0" smtClean="0">
              <a:latin typeface="Times New Roman" pitchFamily="18" charset="0"/>
              <a:cs typeface="Times New Roman" pitchFamily="18" charset="0"/>
            </a:rPr>
            <a:t>compasivas</a:t>
          </a:r>
          <a:endParaRPr lang="es-AR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79492" y="398355"/>
        <a:ext cx="2529948" cy="1770963"/>
      </dsp:txXfrm>
    </dsp:sp>
    <dsp:sp modelId="{1B3D9A6C-B346-4082-92E0-CF052728AF05}">
      <dsp:nvSpPr>
        <dsp:cNvPr id="0" name=""/>
        <dsp:cNvSpPr/>
      </dsp:nvSpPr>
      <dsp:spPr>
        <a:xfrm rot="5400000">
          <a:off x="4254272" y="-2360433"/>
          <a:ext cx="1644466" cy="6611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800" i="0" kern="1200" dirty="0" smtClean="0">
              <a:latin typeface="Times New Roman" pitchFamily="18" charset="0"/>
              <a:cs typeface="Times New Roman" pitchFamily="18" charset="0"/>
            </a:rPr>
            <a:t>Lograr que el Instituto sea fiel a sí mismo, convirtiéndose en un espacio que esté siempre al servicio del conocimiento, la compasión y el compromiso; al servicio del pensar, del sentir y del actuar; al servicio de la fe, la justicia y la paz.</a:t>
          </a:r>
          <a:r>
            <a:rPr lang="es-VE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AR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54272" y="-2360433"/>
        <a:ext cx="1644466" cy="6611084"/>
      </dsp:txXfrm>
    </dsp:sp>
    <dsp:sp modelId="{53164FE6-4DC3-4FBA-A404-7B7653CDEC08}">
      <dsp:nvSpPr>
        <dsp:cNvPr id="0" name=""/>
        <dsp:cNvSpPr/>
      </dsp:nvSpPr>
      <dsp:spPr>
        <a:xfrm rot="5400000">
          <a:off x="-379492" y="3188530"/>
          <a:ext cx="2529948" cy="1770963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latin typeface="Times New Roman" pitchFamily="18" charset="0"/>
              <a:cs typeface="Times New Roman" pitchFamily="18" charset="0"/>
            </a:rPr>
            <a:t>Personas </a:t>
          </a:r>
          <a:r>
            <a:rPr lang="es-VE" sz="1800" b="1" kern="1200" dirty="0" smtClean="0">
              <a:latin typeface="Times New Roman" pitchFamily="18" charset="0"/>
              <a:cs typeface="Times New Roman" pitchFamily="18" charset="0"/>
            </a:rPr>
            <a:t>comprometidas</a:t>
          </a:r>
          <a:endParaRPr lang="es-AR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79492" y="3188530"/>
        <a:ext cx="2529948" cy="1770963"/>
      </dsp:txXfrm>
    </dsp:sp>
    <dsp:sp modelId="{FE96D164-7567-4AF6-99BE-53504029E931}">
      <dsp:nvSpPr>
        <dsp:cNvPr id="0" name=""/>
        <dsp:cNvSpPr/>
      </dsp:nvSpPr>
      <dsp:spPr>
        <a:xfrm rot="5400000">
          <a:off x="3741100" y="325729"/>
          <a:ext cx="2670810" cy="6611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800" i="0" kern="1200" dirty="0" smtClean="0">
              <a:latin typeface="Times New Roman" pitchFamily="18" charset="0"/>
              <a:cs typeface="Times New Roman" pitchFamily="18" charset="0"/>
            </a:rPr>
            <a:t>Favorecer la formación de personas dinámicas y críticas frente a la realidad, abiertas al servicio y al compromiso. </a:t>
          </a:r>
          <a:endParaRPr lang="es-AR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800" i="0" kern="1200" dirty="0" smtClean="0">
              <a:latin typeface="Times New Roman" pitchFamily="18" charset="0"/>
              <a:cs typeface="Times New Roman" pitchFamily="18" charset="0"/>
            </a:rPr>
            <a:t>Comprometer a cada estudiante con su comunidad haciéndolos capaces de sintonizar con la situación de los más pobres no sólo de manera afectiva sino efectiva con una solidaridad real y creativa, orientada para el cambio social, con una clara conciencia socio-política”.</a:t>
          </a:r>
          <a:endParaRPr lang="es-AR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800" i="0" kern="1200" dirty="0" smtClean="0">
              <a:latin typeface="Times New Roman" pitchFamily="18" charset="0"/>
              <a:cs typeface="Times New Roman" pitchFamily="18" charset="0"/>
            </a:rPr>
            <a:t>Impulsar las capacidades para la Acción Pública, orientadas a la participación e incidencia en el ámbito de lo público, promoviendo una cultura democrática, defensora de la Paz y los Derechos Humanos</a:t>
          </a:r>
          <a:r>
            <a:rPr lang="es-VE" sz="18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AR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41100" y="325729"/>
        <a:ext cx="2670810" cy="66110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526C57-B2D6-40FF-8112-01F19FB621B0}">
      <dsp:nvSpPr>
        <dsp:cNvPr id="0" name=""/>
        <dsp:cNvSpPr/>
      </dsp:nvSpPr>
      <dsp:spPr>
        <a:xfrm>
          <a:off x="685799" y="0"/>
          <a:ext cx="7772400" cy="4278314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37862A-58BA-48B4-9320-B5712C5D6EF6}">
      <dsp:nvSpPr>
        <dsp:cNvPr id="0" name=""/>
        <dsp:cNvSpPr/>
      </dsp:nvSpPr>
      <dsp:spPr>
        <a:xfrm>
          <a:off x="781" y="1283494"/>
          <a:ext cx="1252388" cy="17113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200000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VE" sz="1300" b="1" i="0" u="none" strike="noStrike" kern="1200" cap="none" normalizeH="0" baseline="0" smtClean="0">
              <a:ln/>
              <a:effectLst/>
              <a:latin typeface="+mj-lt"/>
              <a:ea typeface="Calibri" pitchFamily="34" charset="0"/>
            </a:rPr>
            <a:t>Práctica educativa desde y para el   contexto</a:t>
          </a:r>
          <a:endParaRPr lang="es-AR" sz="1300" kern="1200" dirty="0"/>
        </a:p>
      </dsp:txBody>
      <dsp:txXfrm>
        <a:off x="781" y="1283494"/>
        <a:ext cx="1252388" cy="1711325"/>
      </dsp:txXfrm>
    </dsp:sp>
    <dsp:sp modelId="{18B62EC1-03F1-4868-9313-556529792773}">
      <dsp:nvSpPr>
        <dsp:cNvPr id="0" name=""/>
        <dsp:cNvSpPr/>
      </dsp:nvSpPr>
      <dsp:spPr>
        <a:xfrm>
          <a:off x="1315789" y="1283494"/>
          <a:ext cx="1252388" cy="17113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200000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VE" sz="1300" b="1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</a:rPr>
            <a:t>Práctica dialógica que responde a las necesidades personales, la institución y su entorno</a:t>
          </a:r>
          <a:endParaRPr lang="es-AR" sz="1300" kern="1200" dirty="0"/>
        </a:p>
      </dsp:txBody>
      <dsp:txXfrm>
        <a:off x="1315789" y="1283494"/>
        <a:ext cx="1252388" cy="1711325"/>
      </dsp:txXfrm>
    </dsp:sp>
    <dsp:sp modelId="{0BE29989-5C47-4410-983F-E07C643D54E3}">
      <dsp:nvSpPr>
        <dsp:cNvPr id="0" name=""/>
        <dsp:cNvSpPr/>
      </dsp:nvSpPr>
      <dsp:spPr>
        <a:xfrm>
          <a:off x="2630797" y="1283494"/>
          <a:ext cx="1252388" cy="17113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200000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VE" sz="1300" b="1" i="0" u="none" strike="noStrike" kern="1200" cap="none" normalizeH="0" baseline="0" smtClean="0">
              <a:ln/>
              <a:effectLst/>
              <a:latin typeface="+mj-lt"/>
              <a:ea typeface="Calibri" pitchFamily="34" charset="0"/>
            </a:rPr>
            <a:t>Formado</a:t>
          </a:r>
          <a:r>
            <a:rPr kumimoji="0" lang="es-VE" sz="1300" b="1" i="0" u="none" strike="noStrike" kern="1200" cap="none" normalizeH="0" smtClean="0">
              <a:ln/>
              <a:effectLst/>
              <a:latin typeface="+mj-lt"/>
              <a:ea typeface="Calibri" pitchFamily="34" charset="0"/>
            </a:rPr>
            <a:t> </a:t>
          </a:r>
          <a:r>
            <a:rPr kumimoji="0" lang="es-VE" sz="1300" b="1" i="0" u="none" strike="noStrike" kern="1200" cap="none" normalizeH="0" baseline="0" smtClean="0">
              <a:ln/>
              <a:effectLst/>
              <a:latin typeface="+mj-lt"/>
              <a:ea typeface="Calibri" pitchFamily="34" charset="0"/>
            </a:rPr>
            <a:t>de cara a su contexto</a:t>
          </a:r>
          <a:endParaRPr lang="es-AR" sz="1300" kern="1200" dirty="0"/>
        </a:p>
      </dsp:txBody>
      <dsp:txXfrm>
        <a:off x="2630797" y="1283494"/>
        <a:ext cx="1252388" cy="1711325"/>
      </dsp:txXfrm>
    </dsp:sp>
    <dsp:sp modelId="{D54A9605-6075-4B4E-80AD-F6D8A6442F40}">
      <dsp:nvSpPr>
        <dsp:cNvPr id="0" name=""/>
        <dsp:cNvSpPr/>
      </dsp:nvSpPr>
      <dsp:spPr>
        <a:xfrm>
          <a:off x="3945805" y="1283494"/>
          <a:ext cx="1252388" cy="17113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200000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VE" sz="1300" b="1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Transforma a través de proyectos de aprendizaje y construye de forma colectiva el conocimiento.</a:t>
          </a:r>
          <a:endParaRPr lang="es-AR" sz="1300" kern="1200" dirty="0"/>
        </a:p>
      </dsp:txBody>
      <dsp:txXfrm>
        <a:off x="3945805" y="1283494"/>
        <a:ext cx="1252388" cy="1711325"/>
      </dsp:txXfrm>
    </dsp:sp>
    <dsp:sp modelId="{778EB935-DD42-45C5-B3C4-B30767E414E9}">
      <dsp:nvSpPr>
        <dsp:cNvPr id="0" name=""/>
        <dsp:cNvSpPr/>
      </dsp:nvSpPr>
      <dsp:spPr>
        <a:xfrm>
          <a:off x="5260813" y="1283494"/>
          <a:ext cx="1252388" cy="17113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200000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VE" sz="1300" b="1" i="0" u="none" strike="noStrike" kern="1200" cap="none" normalizeH="0" baseline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Capacitada</a:t>
          </a:r>
          <a:r>
            <a:rPr kumimoji="0" lang="es-VE" sz="1300" b="1" i="0" u="none" strike="noStrike" kern="1200" cap="none" normalizeH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 para t</a:t>
          </a:r>
          <a:r>
            <a:rPr kumimoji="0" lang="es-VE" sz="1300" b="1" i="0" u="none" strike="noStrike" kern="1200" cap="none" normalizeH="0" baseline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ransformar su práctica</a:t>
          </a:r>
          <a:endParaRPr lang="es-AR" sz="1300" kern="1200" dirty="0"/>
        </a:p>
      </dsp:txBody>
      <dsp:txXfrm>
        <a:off x="5260813" y="1283494"/>
        <a:ext cx="1252388" cy="1711325"/>
      </dsp:txXfrm>
    </dsp:sp>
    <dsp:sp modelId="{287026C8-E811-48E4-B212-A2C0150082DE}">
      <dsp:nvSpPr>
        <dsp:cNvPr id="0" name=""/>
        <dsp:cNvSpPr/>
      </dsp:nvSpPr>
      <dsp:spPr>
        <a:xfrm>
          <a:off x="6575821" y="1283494"/>
          <a:ext cx="1252388" cy="17113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200000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VE" sz="1300" b="1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Profundizar en la formación humana.</a:t>
          </a:r>
          <a:endParaRPr lang="es-AR" sz="1300" kern="1200" dirty="0"/>
        </a:p>
      </dsp:txBody>
      <dsp:txXfrm>
        <a:off x="6575821" y="1283494"/>
        <a:ext cx="1252388" cy="1711325"/>
      </dsp:txXfrm>
    </dsp:sp>
    <dsp:sp modelId="{D217BFD7-C495-4308-8954-920CD02594C8}">
      <dsp:nvSpPr>
        <dsp:cNvPr id="0" name=""/>
        <dsp:cNvSpPr/>
      </dsp:nvSpPr>
      <dsp:spPr>
        <a:xfrm>
          <a:off x="7890829" y="1283494"/>
          <a:ext cx="1252388" cy="17113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200000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VE" sz="1300" b="1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Promoción del diálogo igualitario, trasformador e innovador de la práctica</a:t>
          </a:r>
          <a:r>
            <a:rPr kumimoji="0" lang="es-VE" sz="1300" b="1" i="0" u="none" strike="noStrike" kern="1200" cap="none" normalizeH="0" baseline="0" dirty="0" smtClean="0">
              <a:ln/>
              <a:effectLst/>
              <a:latin typeface="Comic Sans MS" pitchFamily="66" charset="0"/>
              <a:ea typeface="Calibri" pitchFamily="34" charset="0"/>
              <a:cs typeface="Times New Roman" pitchFamily="18" charset="0"/>
            </a:rPr>
            <a:t>. </a:t>
          </a:r>
          <a:endParaRPr lang="es-AR" sz="1300" kern="1200" dirty="0"/>
        </a:p>
      </dsp:txBody>
      <dsp:txXfrm>
        <a:off x="7890829" y="1283494"/>
        <a:ext cx="1252388" cy="17113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E1432D-2714-4717-8D11-8CDA18F35A31}">
      <dsp:nvSpPr>
        <dsp:cNvPr id="0" name=""/>
        <dsp:cNvSpPr/>
      </dsp:nvSpPr>
      <dsp:spPr>
        <a:xfrm>
          <a:off x="1106501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9ACF64-D8FA-467B-8B52-E8DC44DFFBB2}">
      <dsp:nvSpPr>
        <dsp:cNvPr id="0" name=""/>
        <dsp:cNvSpPr/>
      </dsp:nvSpPr>
      <dsp:spPr>
        <a:xfrm>
          <a:off x="1932306" y="2804972"/>
          <a:ext cx="169062" cy="1690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0BCF4C-2608-4A13-921D-F2B3FF61DAB9}">
      <dsp:nvSpPr>
        <dsp:cNvPr id="0" name=""/>
        <dsp:cNvSpPr/>
      </dsp:nvSpPr>
      <dsp:spPr>
        <a:xfrm>
          <a:off x="2016838" y="2889504"/>
          <a:ext cx="1515059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Se evidencia  en docentes que lo </a:t>
          </a:r>
          <a:r>
            <a:rPr lang="es-MX" sz="1400" b="1" kern="1200" noProof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han asumido como eje transversal del currículo</a:t>
          </a:r>
          <a:endParaRPr lang="es-AR" sz="1400" b="1" kern="1200" dirty="0" smtClean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16838" y="2889504"/>
        <a:ext cx="1515059" cy="1174496"/>
      </dsp:txXfrm>
    </dsp:sp>
    <dsp:sp modelId="{3A68FE5D-35D8-41EA-A076-519011DF8A17}">
      <dsp:nvSpPr>
        <dsp:cNvPr id="0" name=""/>
        <dsp:cNvSpPr/>
      </dsp:nvSpPr>
      <dsp:spPr>
        <a:xfrm>
          <a:off x="3424607" y="1700377"/>
          <a:ext cx="305612" cy="3056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1E6615-7543-4F21-82F5-29A0104B5A92}">
      <dsp:nvSpPr>
        <dsp:cNvPr id="0" name=""/>
        <dsp:cNvSpPr/>
      </dsp:nvSpPr>
      <dsp:spPr>
        <a:xfrm>
          <a:off x="3577414" y="1853183"/>
          <a:ext cx="1560576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Logrando </a:t>
          </a:r>
          <a:r>
            <a:rPr lang="es-MX" sz="1400" b="1" kern="1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productos importantes en los estudiantes</a:t>
          </a:r>
          <a:endParaRPr lang="es-A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7414" y="1853183"/>
        <a:ext cx="1560576" cy="2210816"/>
      </dsp:txXfrm>
    </dsp:sp>
    <dsp:sp modelId="{EE28DD1B-5C2F-4D48-956F-5797C2130851}">
      <dsp:nvSpPr>
        <dsp:cNvPr id="0" name=""/>
        <dsp:cNvSpPr/>
      </dsp:nvSpPr>
      <dsp:spPr>
        <a:xfrm>
          <a:off x="5219270" y="1028191"/>
          <a:ext cx="422656" cy="4226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269741-7B54-4F4B-AC5F-6E894CC64E25}">
      <dsp:nvSpPr>
        <dsp:cNvPr id="0" name=""/>
        <dsp:cNvSpPr/>
      </dsp:nvSpPr>
      <dsp:spPr>
        <a:xfrm>
          <a:off x="5430598" y="1239519"/>
          <a:ext cx="1560576" cy="282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rgbClr val="990000"/>
              </a:solidFill>
            </a:rPr>
            <a:t>Perfilando </a:t>
          </a:r>
          <a:r>
            <a:rPr lang="es-MX" sz="1400" b="1" kern="1200" dirty="0" smtClean="0">
              <a:solidFill>
                <a:srgbClr val="990000"/>
              </a:solidFill>
            </a:rPr>
            <a:t>de mejor manera al profesional que deseamos formar</a:t>
          </a:r>
          <a:endParaRPr lang="es-AR" sz="1400" kern="1200" dirty="0"/>
        </a:p>
      </dsp:txBody>
      <dsp:txXfrm>
        <a:off x="5430598" y="1239519"/>
        <a:ext cx="1560576" cy="28244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19E7A-E887-4B78-8C4C-1BC636CB2497}">
      <dsp:nvSpPr>
        <dsp:cNvPr id="0" name=""/>
        <dsp:cNvSpPr/>
      </dsp:nvSpPr>
      <dsp:spPr>
        <a:xfrm>
          <a:off x="4372005" y="2443179"/>
          <a:ext cx="2986108" cy="298610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La Iglesia, constantemente joven</a:t>
          </a:r>
          <a:endParaRPr lang="es-AR" sz="1800" kern="1200" dirty="0"/>
        </a:p>
      </dsp:txBody>
      <dsp:txXfrm>
        <a:off x="4372005" y="2443179"/>
        <a:ext cx="2986108" cy="2986108"/>
      </dsp:txXfrm>
    </dsp:sp>
    <dsp:sp modelId="{16AEF0DF-767D-4448-84DF-EFE0461813DF}">
      <dsp:nvSpPr>
        <dsp:cNvPr id="0" name=""/>
        <dsp:cNvSpPr/>
      </dsp:nvSpPr>
      <dsp:spPr>
        <a:xfrm>
          <a:off x="2634633" y="1737372"/>
          <a:ext cx="2171715" cy="2171715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Cristo, fuerza que transforma</a:t>
          </a:r>
          <a:endParaRPr lang="es-AR" sz="1800" kern="1200" dirty="0"/>
        </a:p>
      </dsp:txBody>
      <dsp:txXfrm>
        <a:off x="2634633" y="1737372"/>
        <a:ext cx="2171715" cy="2171715"/>
      </dsp:txXfrm>
    </dsp:sp>
    <dsp:sp modelId="{08D394E1-7934-4FB1-83DD-CD81D9F028AF}">
      <dsp:nvSpPr>
        <dsp:cNvPr id="0" name=""/>
        <dsp:cNvSpPr/>
      </dsp:nvSpPr>
      <dsp:spPr>
        <a:xfrm rot="20700000">
          <a:off x="3851015" y="239110"/>
          <a:ext cx="2127837" cy="2127837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Hombre, reto de realización</a:t>
          </a:r>
          <a:endParaRPr lang="es-AR" sz="1800" kern="1200" dirty="0"/>
        </a:p>
      </dsp:txBody>
      <dsp:txXfrm>
        <a:off x="4317712" y="705807"/>
        <a:ext cx="1194443" cy="1194443"/>
      </dsp:txXfrm>
    </dsp:sp>
    <dsp:sp modelId="{987516B3-9A13-4283-BDF0-08B464F956BE}">
      <dsp:nvSpPr>
        <dsp:cNvPr id="0" name=""/>
        <dsp:cNvSpPr/>
      </dsp:nvSpPr>
      <dsp:spPr>
        <a:xfrm>
          <a:off x="4156187" y="1984693"/>
          <a:ext cx="3822218" cy="3822218"/>
        </a:xfrm>
        <a:prstGeom prst="circularArrow">
          <a:avLst>
            <a:gd name="adj1" fmla="val 4688"/>
            <a:gd name="adj2" fmla="val 299029"/>
            <a:gd name="adj3" fmla="val 2539454"/>
            <a:gd name="adj4" fmla="val 1581199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904927-C690-4FF1-A42B-53F00DB58FBF}">
      <dsp:nvSpPr>
        <dsp:cNvPr id="0" name=""/>
        <dsp:cNvSpPr/>
      </dsp:nvSpPr>
      <dsp:spPr>
        <a:xfrm>
          <a:off x="2250026" y="1251553"/>
          <a:ext cx="2777080" cy="27770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C335E-7984-4CCE-BA3F-103D42AE569E}">
      <dsp:nvSpPr>
        <dsp:cNvPr id="0" name=""/>
        <dsp:cNvSpPr/>
      </dsp:nvSpPr>
      <dsp:spPr>
        <a:xfrm>
          <a:off x="3358824" y="-232266"/>
          <a:ext cx="2994252" cy="29942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EA2FE-79C5-4381-96C0-C5A6D47D4E82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833AA-F55D-4DAE-9920-C6AA250DE52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37803-B1AA-45C1-AF6C-398F2A7FCF00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86AF9-BEDF-4EDF-B624-30F3C1FEDE06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33AA-F55D-4DAE-9920-C6AA250DE522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0CB8-77EA-4881-B328-93422DC56AAA}" type="datetimeFigureOut">
              <a:rPr lang="es-AR" smtClean="0"/>
              <a:pPr/>
              <a:t>26/04/2013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DCD3-19D3-4B8A-839F-D048CA1935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3.jpeg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5.xml"/><Relationship Id="rId5" Type="http://schemas.openxmlformats.org/officeDocument/2006/relationships/image" Target="../media/image3.jpe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6.xml"/><Relationship Id="rId5" Type="http://schemas.openxmlformats.org/officeDocument/2006/relationships/image" Target="../media/image3.jpe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214282" y="71438"/>
            <a:ext cx="714381" cy="6572272"/>
            <a:chOff x="-32" y="214291"/>
            <a:chExt cx="1428761" cy="6286542"/>
          </a:xfrm>
        </p:grpSpPr>
        <p:grpSp>
          <p:nvGrpSpPr>
            <p:cNvPr id="9" name="8 Grupo"/>
            <p:cNvGrpSpPr/>
            <p:nvPr/>
          </p:nvGrpSpPr>
          <p:grpSpPr>
            <a:xfrm>
              <a:off x="-32" y="3571876"/>
              <a:ext cx="1428728" cy="2928957"/>
              <a:chOff x="292236" y="483179"/>
              <a:chExt cx="1669763" cy="6076048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11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8" name="7 Grupo"/>
            <p:cNvGrpSpPr/>
            <p:nvPr/>
          </p:nvGrpSpPr>
          <p:grpSpPr>
            <a:xfrm>
              <a:off x="1" y="214291"/>
              <a:ext cx="1428728" cy="2928957"/>
              <a:chOff x="292236" y="483179"/>
              <a:chExt cx="1669763" cy="6076048"/>
            </a:xfrm>
          </p:grpSpPr>
          <p:pic>
            <p:nvPicPr>
              <p:cNvPr id="7" name="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6" name="5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4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</p:grpSp>
      <p:pic>
        <p:nvPicPr>
          <p:cNvPr id="15" name="Imagen 38" descr="lOGO CPFYA OFIC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8511" y="1265728"/>
            <a:ext cx="2322513" cy="448760"/>
          </a:xfrm>
          <a:prstGeom prst="rect">
            <a:avLst/>
          </a:prstGeom>
          <a:blipFill>
            <a:blip r:embed="rId5" cstate="print">
              <a:alphaModFix amt="68000"/>
            </a:blip>
            <a:tile tx="0" ty="0" sx="100000" sy="100000" flip="none" algn="tl"/>
          </a:blipFill>
        </p:spPr>
      </p:pic>
      <p:pic>
        <p:nvPicPr>
          <p:cNvPr id="18" name="Imagen 3" descr="Logo IUJ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42852"/>
            <a:ext cx="1819387" cy="488114"/>
          </a:xfrm>
          <a:prstGeom prst="rect">
            <a:avLst/>
          </a:prstGeom>
          <a:noFill/>
        </p:spPr>
      </p:pic>
      <p:pic>
        <p:nvPicPr>
          <p:cNvPr id="19" name="Imagen 1" descr="IUSF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746272"/>
            <a:ext cx="1879101" cy="396712"/>
          </a:xfrm>
          <a:prstGeom prst="rect">
            <a:avLst/>
          </a:prstGeom>
          <a:noFill/>
        </p:spPr>
      </p:pic>
      <p:grpSp>
        <p:nvGrpSpPr>
          <p:cNvPr id="28" name="27 Grupo"/>
          <p:cNvGrpSpPr/>
          <p:nvPr/>
        </p:nvGrpSpPr>
        <p:grpSpPr>
          <a:xfrm>
            <a:off x="1142976" y="2500306"/>
            <a:ext cx="7715304" cy="2714644"/>
            <a:chOff x="1142976" y="2000240"/>
            <a:chExt cx="7715304" cy="2714644"/>
          </a:xfrm>
        </p:grpSpPr>
        <p:sp>
          <p:nvSpPr>
            <p:cNvPr id="27" name="26 Rectángulo redondeado"/>
            <p:cNvSpPr/>
            <p:nvPr/>
          </p:nvSpPr>
          <p:spPr>
            <a:xfrm>
              <a:off x="1142976" y="2000240"/>
              <a:ext cx="7715304" cy="2714644"/>
            </a:xfrm>
            <a:prstGeom prst="round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1785918" y="2407973"/>
              <a:ext cx="6215106" cy="14287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ELEMENTOS CLAVES QUE DEFINEN NUESTRA FORMACIÓN.</a:t>
              </a: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643042" y="3824591"/>
              <a:ext cx="67151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Educación popular, integral y de promoción social</a:t>
              </a:r>
              <a:endParaRPr lang="es-A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1 Rectángulo"/>
          <p:cNvSpPr>
            <a:spLocks noChangeArrowheads="1"/>
          </p:cNvSpPr>
          <p:nvPr/>
        </p:nvSpPr>
        <p:spPr bwMode="auto">
          <a:xfrm>
            <a:off x="2500298" y="6143644"/>
            <a:ext cx="6429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O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los pobres la mejor educación… formar en los  jóvenes la cabeza, las manos y el corazón….</a:t>
            </a:r>
          </a:p>
          <a:p>
            <a:pPr algn="ctr"/>
            <a:r>
              <a:rPr lang="es-CO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s-CO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José María Vélaz, Fundador de Fe y Alegría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3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11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4" name="7 Grupo"/>
            <p:cNvGrpSpPr/>
            <p:nvPr/>
          </p:nvGrpSpPr>
          <p:grpSpPr>
            <a:xfrm>
              <a:off x="1" y="214294"/>
              <a:ext cx="1428730" cy="2928957"/>
              <a:chOff x="292236" y="483177"/>
              <a:chExt cx="1669765" cy="6076050"/>
            </a:xfrm>
          </p:grpSpPr>
          <p:pic>
            <p:nvPicPr>
              <p:cNvPr id="7" name="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8" name="7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9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grpSp>
        <p:nvGrpSpPr>
          <p:cNvPr id="5" name="13 Grupo"/>
          <p:cNvGrpSpPr/>
          <p:nvPr/>
        </p:nvGrpSpPr>
        <p:grpSpPr>
          <a:xfrm>
            <a:off x="65818" y="71414"/>
            <a:ext cx="1077158" cy="455822"/>
            <a:chOff x="65818" y="71414"/>
            <a:chExt cx="1077158" cy="455822"/>
          </a:xfrm>
        </p:grpSpPr>
        <p:grpSp>
          <p:nvGrpSpPr>
            <p:cNvPr id="6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17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5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18" name="Imagen 1" descr="IUSF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Imagen 3" descr="Logo IUJO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  <p:sp>
        <p:nvSpPr>
          <p:cNvPr id="20" name="19 Rectángulo"/>
          <p:cNvSpPr/>
          <p:nvPr/>
        </p:nvSpPr>
        <p:spPr>
          <a:xfrm>
            <a:off x="714348" y="403191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ESTRATEGIAS </a:t>
            </a:r>
            <a:r>
              <a:rPr lang="es-VE" sz="2800" b="1" dirty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PEDAGÓGICAS – DECISIONES CURRICULARES</a:t>
            </a:r>
            <a:r>
              <a:rPr lang="es-VE" sz="28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lang="es-AR" sz="28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00034" y="2143116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principal estrategia el partir del conocimiento dialógico de la realidad de cada participante y de sus necesidades.  </a:t>
            </a:r>
            <a:endParaRPr lang="es-VE" b="1" dirty="0" smtClean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VE" b="1" dirty="0" smtClean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VE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Podríamos </a:t>
            </a: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decir que: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trabaja desde lo autobiográfico.</a:t>
            </a:r>
            <a:endParaRPr lang="es-VE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Dialógicamente. La mayéutica</a:t>
            </a:r>
            <a:endParaRPr lang="es-VE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interactividad. La complementariedad.</a:t>
            </a:r>
            <a:endParaRPr lang="es-VE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evaluación constante. La validación colectiva.</a:t>
            </a:r>
            <a:endParaRPr lang="es-VE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estudio de la realidad. El análisis crítico contextualizado.</a:t>
            </a:r>
            <a:endParaRPr lang="es-VE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creatividad La innovación.</a:t>
            </a:r>
            <a:endParaRPr lang="es-VE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valoración y el respeto.</a:t>
            </a:r>
            <a:endParaRPr lang="es-VE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inclusión La libertad de ideas y pensamientos desde la fundamentación dialógica</a:t>
            </a:r>
            <a:r>
              <a:rPr lang="es-VE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s-VE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3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11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4" name="7 Grupo"/>
            <p:cNvGrpSpPr/>
            <p:nvPr/>
          </p:nvGrpSpPr>
          <p:grpSpPr>
            <a:xfrm>
              <a:off x="1" y="214294"/>
              <a:ext cx="1428730" cy="2928957"/>
              <a:chOff x="292236" y="483177"/>
              <a:chExt cx="1669765" cy="6076050"/>
            </a:xfrm>
          </p:grpSpPr>
          <p:pic>
            <p:nvPicPr>
              <p:cNvPr id="7" name="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8" name="7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9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grpSp>
        <p:nvGrpSpPr>
          <p:cNvPr id="5" name="13 Grupo"/>
          <p:cNvGrpSpPr/>
          <p:nvPr/>
        </p:nvGrpSpPr>
        <p:grpSpPr>
          <a:xfrm>
            <a:off x="65818" y="71414"/>
            <a:ext cx="1077158" cy="455822"/>
            <a:chOff x="65818" y="71414"/>
            <a:chExt cx="1077158" cy="455822"/>
          </a:xfrm>
        </p:grpSpPr>
        <p:grpSp>
          <p:nvGrpSpPr>
            <p:cNvPr id="6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17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5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18" name="Imagen 1" descr="IUSF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Imagen 3" descr="Logo IUJO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  <p:sp>
        <p:nvSpPr>
          <p:cNvPr id="20" name="19 Rectángulo"/>
          <p:cNvSpPr/>
          <p:nvPr/>
        </p:nvSpPr>
        <p:spPr>
          <a:xfrm>
            <a:off x="714348" y="403191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ESTRATEGIAS </a:t>
            </a:r>
            <a:r>
              <a:rPr lang="es-VE" sz="2800" b="1" dirty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PEDAGÓGICAS – DECISIONES CURRICULARES</a:t>
            </a:r>
            <a:r>
              <a:rPr lang="es-VE" sz="28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lang="es-AR" sz="28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-428660" y="148478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MX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proyección de los Institutos y Programa se ha visto consolidada a través del cumplimiento del Servicio Comunitario de los Estudiantes Universitarios, resultando un modo propicio para fortalecer las comunidades. </a:t>
            </a:r>
            <a:endParaRPr lang="es-VE" b="1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85786" y="242886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Actividades de formación complementaria de nuestros estudiantes, quienes se ven favorecidos con una amplia oferta de cursos y talleres en las dimensiones humana, académica y cultural. </a:t>
            </a:r>
            <a:endParaRPr lang="es-VE" b="1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-500098" y="335756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Extensión Cultural, alcanzados por los Grupos de Teatro, Estudiantina, Tambores, Coral, Cuenta Cuentos, Grupo Circense, Danza, Salsa, Gaitas, y Protocolo.</a:t>
            </a:r>
            <a:endParaRPr lang="es-VE" b="1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42942" y="4429132"/>
            <a:ext cx="8215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s-ES_tradnl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s-ES" b="1" dirty="0" err="1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odelo</a:t>
            </a:r>
            <a:r>
              <a:rPr lang="es-ES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Innovador para la Formación de Licenciados en Educación Basado en la Pedagogía de la Educación Popular, la Sistematización de la Práctica y la Incorporación de Nuevas Tecnologías a los Procesos de Aprendizaje” </a:t>
            </a:r>
            <a:endParaRPr lang="es-VE" b="1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lfarer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87" y="0"/>
            <a:ext cx="4824413" cy="688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Rectángulo"/>
          <p:cNvSpPr/>
          <p:nvPr/>
        </p:nvSpPr>
        <p:spPr>
          <a:xfrm>
            <a:off x="323528" y="256490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El Acompañamiento </a:t>
            </a:r>
            <a:endParaRPr lang="es-VE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13 Grupo"/>
          <p:cNvGrpSpPr/>
          <p:nvPr/>
        </p:nvGrpSpPr>
        <p:grpSpPr>
          <a:xfrm>
            <a:off x="137256" y="214290"/>
            <a:ext cx="1505786" cy="857256"/>
            <a:chOff x="65818" y="71414"/>
            <a:chExt cx="1077158" cy="455822"/>
          </a:xfrm>
        </p:grpSpPr>
        <p:grpSp>
          <p:nvGrpSpPr>
            <p:cNvPr id="12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14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5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15" name="Imagen 1" descr="IUSF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Imagen 3" descr="Logo IUJO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0" y="333375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4000" b="1" i="1" dirty="0">
              <a:solidFill>
                <a:schemeClr val="bg1"/>
              </a:solidFill>
            </a:endParaRPr>
          </a:p>
          <a:p>
            <a:endParaRPr lang="es-ES" sz="4000" b="1" i="1" dirty="0" smtClean="0">
              <a:solidFill>
                <a:srgbClr val="990000"/>
              </a:solidFill>
            </a:endParaRPr>
          </a:p>
          <a:p>
            <a:pPr algn="ctr"/>
            <a:r>
              <a:rPr lang="es-ES" sz="32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</a:t>
            </a:r>
            <a:r>
              <a:rPr lang="es-ES" sz="3200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acompañamiento </a:t>
            </a:r>
            <a:r>
              <a:rPr lang="es-ES" sz="32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termina siendo la metodología fundamental a través de la cual se le da seguimiento al proceso de cada persona involucrada en el hecho educativo, es así como hay procesos de acompañamiento para los administrativos, docentes, obreros y personal en general y sobre todo, para los estudiantes.</a:t>
            </a:r>
          </a:p>
        </p:txBody>
      </p:sp>
      <p:grpSp>
        <p:nvGrpSpPr>
          <p:cNvPr id="10" name="13 Grupo"/>
          <p:cNvGrpSpPr/>
          <p:nvPr/>
        </p:nvGrpSpPr>
        <p:grpSpPr>
          <a:xfrm>
            <a:off x="137256" y="214290"/>
            <a:ext cx="1505786" cy="857256"/>
            <a:chOff x="65818" y="71414"/>
            <a:chExt cx="1077158" cy="455822"/>
          </a:xfrm>
        </p:grpSpPr>
        <p:grpSp>
          <p:nvGrpSpPr>
            <p:cNvPr id="11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13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4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14" name="Imagen 1" descr="IUSF log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Imagen 3" descr="Logo IUJO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  <p:grpSp>
        <p:nvGrpSpPr>
          <p:cNvPr id="8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9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9" name="18 Imagen" descr="2505430-fondos-clasicos-con-el-marco.jpg"/>
              <p:cNvPicPr>
                <a:picLocks noChangeAspect="1"/>
              </p:cNvPicPr>
              <p:nvPr/>
            </p:nvPicPr>
            <p:blipFill>
              <a:blip r:embed="rId7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20" name="19 Imagen" descr="2505430-fondos-clasicos-con-el-marco.jpg"/>
              <p:cNvPicPr>
                <a:picLocks noChangeAspect="1"/>
              </p:cNvPicPr>
              <p:nvPr/>
            </p:nvPicPr>
            <p:blipFill>
              <a:blip r:embed="rId7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21" name="20 Imagen" descr="2505430-fondos-clasicos-con-el-marco.jpg"/>
              <p:cNvPicPr>
                <a:picLocks noChangeAspect="1"/>
              </p:cNvPicPr>
              <p:nvPr/>
            </p:nvPicPr>
            <p:blipFill>
              <a:blip r:embed="rId7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15" name="7 Grupo"/>
            <p:cNvGrpSpPr/>
            <p:nvPr/>
          </p:nvGrpSpPr>
          <p:grpSpPr>
            <a:xfrm>
              <a:off x="1" y="214296"/>
              <a:ext cx="1428730" cy="2928957"/>
              <a:chOff x="292236" y="483177"/>
              <a:chExt cx="1669765" cy="6076050"/>
            </a:xfrm>
          </p:grpSpPr>
          <p:pic>
            <p:nvPicPr>
              <p:cNvPr id="16" name="15 Imagen" descr="2505430-fondos-clasicos-con-el-marco.jpg"/>
              <p:cNvPicPr>
                <a:picLocks noChangeAspect="1"/>
              </p:cNvPicPr>
              <p:nvPr/>
            </p:nvPicPr>
            <p:blipFill>
              <a:blip r:embed="rId7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7" name="16 Imagen" descr="2505430-fondos-clasicos-con-el-marco.jpg"/>
              <p:cNvPicPr>
                <a:picLocks noChangeAspect="1"/>
              </p:cNvPicPr>
              <p:nvPr/>
            </p:nvPicPr>
            <p:blipFill>
              <a:blip r:embed="rId7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8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7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lfarer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441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bar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39750" y="1412875"/>
            <a:ext cx="820896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3200" b="1" i="1" dirty="0">
              <a:solidFill>
                <a:schemeClr val="bg1"/>
              </a:solidFill>
            </a:endParaRPr>
          </a:p>
          <a:p>
            <a:pPr algn="ctr"/>
            <a:r>
              <a:rPr lang="es-ES" sz="4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definitiva, el proceso de acompañamiento le permite a la persona vivir su proceso de manera consciente y responsable dándole así la  oportunidad de sentirse escuchado y comprendido.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2276475"/>
            <a:ext cx="8215338" cy="4581525"/>
          </a:xfrm>
        </p:spPr>
        <p:txBody>
          <a:bodyPr tIns="0"/>
          <a:lstStyle/>
          <a:p>
            <a:pPr marL="26988" indent="0" algn="ctr" eaLnBrk="1" hangingPunct="1">
              <a:lnSpc>
                <a:spcPct val="80000"/>
              </a:lnSpc>
              <a:buFontTx/>
              <a:buNone/>
            </a:pPr>
            <a:endParaRPr lang="es-VE" sz="300" dirty="0" smtClean="0">
              <a:solidFill>
                <a:srgbClr val="990000"/>
              </a:solidFill>
            </a:endParaRPr>
          </a:p>
          <a:p>
            <a:pPr marL="26988" indent="0" algn="ctr" eaLnBrk="1" hangingPunct="1">
              <a:lnSpc>
                <a:spcPct val="80000"/>
              </a:lnSpc>
              <a:buFontTx/>
              <a:buNone/>
            </a:pPr>
            <a:endParaRPr lang="es-VE" sz="4800" dirty="0" smtClean="0">
              <a:solidFill>
                <a:srgbClr val="990000"/>
              </a:solidFill>
            </a:endParaRPr>
          </a:p>
          <a:p>
            <a:pPr marL="26988" indent="0" algn="ctr" eaLnBrk="1" hangingPunct="1">
              <a:lnSpc>
                <a:spcPct val="80000"/>
              </a:lnSpc>
              <a:buFontTx/>
              <a:buNone/>
            </a:pPr>
            <a:endParaRPr lang="es-VE" sz="4000" b="1" dirty="0" smtClean="0">
              <a:solidFill>
                <a:srgbClr val="990000"/>
              </a:solidFill>
            </a:endParaRPr>
          </a:p>
          <a:p>
            <a:pPr marL="26988" indent="0" algn="ctr" eaLnBrk="1" hangingPunct="1">
              <a:lnSpc>
                <a:spcPct val="80000"/>
              </a:lnSpc>
              <a:buFontTx/>
              <a:buNone/>
            </a:pPr>
            <a:endParaRPr lang="es-VE" sz="4000" b="1" dirty="0" smtClean="0">
              <a:solidFill>
                <a:srgbClr val="990000"/>
              </a:solidFill>
            </a:endParaRPr>
          </a:p>
          <a:p>
            <a:pPr marL="26988" indent="0" algn="ctr" eaLnBrk="1" hangingPunct="1">
              <a:lnSpc>
                <a:spcPct val="80000"/>
              </a:lnSpc>
              <a:buFontTx/>
              <a:buNone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RETO FUNDAMENTAL: </a:t>
            </a:r>
          </a:p>
          <a:p>
            <a:pPr marL="26988" indent="0" algn="ctr" eaLnBrk="1" hangingPunct="1">
              <a:lnSpc>
                <a:spcPct val="80000"/>
              </a:lnSpc>
              <a:buFontTx/>
              <a:buNone/>
            </a:pPr>
            <a:r>
              <a:rPr lang="es-VE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HACER </a:t>
            </a: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BIEN </a:t>
            </a:r>
            <a:r>
              <a:rPr lang="es-VE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 HACERLO </a:t>
            </a: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BIEN</a:t>
            </a:r>
          </a:p>
          <a:p>
            <a:pPr marL="26988" indent="0" algn="just" eaLnBrk="1" hangingPunct="1">
              <a:lnSpc>
                <a:spcPct val="80000"/>
              </a:lnSpc>
              <a:buFontTx/>
              <a:buNone/>
            </a:pPr>
            <a:r>
              <a:rPr lang="es-VE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6516688" cy="400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5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4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4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11 Imagen" descr="2505430-fondos-clasicos-con-el-marco.jpg"/>
              <p:cNvPicPr>
                <a:picLocks noChangeAspect="1"/>
              </p:cNvPicPr>
              <p:nvPr/>
            </p:nvPicPr>
            <p:blipFill>
              <a:blip r:embed="rId4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6" name="7 Grupo"/>
            <p:cNvGrpSpPr/>
            <p:nvPr/>
          </p:nvGrpSpPr>
          <p:grpSpPr>
            <a:xfrm>
              <a:off x="1" y="214296"/>
              <a:ext cx="1428730" cy="2928957"/>
              <a:chOff x="292236" y="483177"/>
              <a:chExt cx="1669765" cy="6076050"/>
            </a:xfrm>
          </p:grpSpPr>
          <p:pic>
            <p:nvPicPr>
              <p:cNvPr id="7" name="6 Imagen" descr="2505430-fondos-clasicos-con-el-marco.jpg"/>
              <p:cNvPicPr>
                <a:picLocks noChangeAspect="1"/>
              </p:cNvPicPr>
              <p:nvPr/>
            </p:nvPicPr>
            <p:blipFill>
              <a:blip r:embed="rId4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8" name="7 Imagen" descr="2505430-fondos-clasicos-con-el-marco.jpg"/>
              <p:cNvPicPr>
                <a:picLocks noChangeAspect="1"/>
              </p:cNvPicPr>
              <p:nvPr/>
            </p:nvPicPr>
            <p:blipFill>
              <a:blip r:embed="rId4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9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4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88585" y="857232"/>
            <a:ext cx="4269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Principios </a:t>
            </a:r>
            <a:r>
              <a:rPr lang="es-VE" sz="3200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orientadores</a:t>
            </a:r>
            <a:endParaRPr lang="es-AR" sz="3200" b="1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282" y="357166"/>
            <a:ext cx="707236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>
              <a:lnSpc>
                <a:spcPct val="80000"/>
              </a:lnSpc>
            </a:pPr>
            <a:r>
              <a:rPr lang="es-VE" sz="2800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HACER EL BIEN Y HACERLO BIEN</a:t>
            </a:r>
            <a:endParaRPr lang="es-VE" sz="2800" b="1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-1000164" y="1214422"/>
          <a:ext cx="928694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8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3" name="12 Imagen" descr="2505430-fondos-clasicos-con-el-marco.jpg"/>
              <p:cNvPicPr>
                <a:picLocks noChangeAspect="1"/>
              </p:cNvPicPr>
              <p:nvPr/>
            </p:nvPicPr>
            <p:blipFill>
              <a:blip r:embed="rId8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4" name="13 Imagen" descr="2505430-fondos-clasicos-con-el-marco.jpg"/>
              <p:cNvPicPr>
                <a:picLocks noChangeAspect="1"/>
              </p:cNvPicPr>
              <p:nvPr/>
            </p:nvPicPr>
            <p:blipFill>
              <a:blip r:embed="rId8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5" name="14 Imagen" descr="2505430-fondos-clasicos-con-el-marco.jpg"/>
              <p:cNvPicPr>
                <a:picLocks noChangeAspect="1"/>
              </p:cNvPicPr>
              <p:nvPr/>
            </p:nvPicPr>
            <p:blipFill>
              <a:blip r:embed="rId8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9" name="7 Grupo"/>
            <p:cNvGrpSpPr/>
            <p:nvPr/>
          </p:nvGrpSpPr>
          <p:grpSpPr>
            <a:xfrm>
              <a:off x="1" y="214296"/>
              <a:ext cx="1428730" cy="2928957"/>
              <a:chOff x="292236" y="483177"/>
              <a:chExt cx="1669765" cy="6076050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8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8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8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5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11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6" name="7 Grupo"/>
            <p:cNvGrpSpPr/>
            <p:nvPr/>
          </p:nvGrpSpPr>
          <p:grpSpPr>
            <a:xfrm>
              <a:off x="1" y="214290"/>
              <a:ext cx="1428730" cy="2928957"/>
              <a:chOff x="292236" y="483177"/>
              <a:chExt cx="1669765" cy="6076050"/>
            </a:xfrm>
          </p:grpSpPr>
          <p:pic>
            <p:nvPicPr>
              <p:cNvPr id="7" name="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8" name="7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9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5786" y="71414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2400" b="1" dirty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CALIDAD EDUCATIVA=FORMACIÓN INTEGRAL</a:t>
            </a:r>
            <a:endParaRPr lang="es-ES" sz="24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65818" y="71414"/>
            <a:ext cx="1077158" cy="455822"/>
            <a:chOff x="65818" y="71414"/>
            <a:chExt cx="1077158" cy="455822"/>
          </a:xfrm>
        </p:grpSpPr>
        <p:grpSp>
          <p:nvGrpSpPr>
            <p:cNvPr id="26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23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5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25" name="Imagen 1" descr="IUSF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Imagen 3" descr="Logo IUJO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  <p:graphicFrame>
        <p:nvGraphicFramePr>
          <p:cNvPr id="29" name="28 Diagrama"/>
          <p:cNvGraphicFramePr/>
          <p:nvPr/>
        </p:nvGraphicFramePr>
        <p:xfrm>
          <a:off x="-357222" y="1254124"/>
          <a:ext cx="850109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29 CuadroTexto"/>
          <p:cNvSpPr txBox="1"/>
          <p:nvPr/>
        </p:nvSpPr>
        <p:spPr>
          <a:xfrm>
            <a:off x="500034" y="2335122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VE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obra </a:t>
            </a:r>
            <a:r>
              <a:rPr lang="es-VE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ignaciana e instancia universitaria de Fe y </a:t>
            </a:r>
            <a:r>
              <a:rPr lang="es-VE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Alegría</a:t>
            </a:r>
          </a:p>
          <a:p>
            <a:pPr algn="ctr"/>
            <a:r>
              <a:rPr lang="es-VE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concibe</a:t>
            </a:r>
            <a:endParaRPr lang="es-A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Imagen 1" descr="JPG PARA TRIPTICO.jpg"/>
          <p:cNvPicPr>
            <a:picLocks noChangeArrowheads="1"/>
          </p:cNvPicPr>
          <p:nvPr/>
        </p:nvPicPr>
        <p:blipFill>
          <a:blip r:embed="rId13" cstate="print"/>
          <a:srcRect b="22292"/>
          <a:stretch>
            <a:fillRect/>
          </a:stretch>
        </p:blipFill>
        <p:spPr bwMode="auto">
          <a:xfrm>
            <a:off x="6785751" y="785794"/>
            <a:ext cx="22154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14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9" name="18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20" name="1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21" name="2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15" name="7 Grupo"/>
            <p:cNvGrpSpPr/>
            <p:nvPr/>
          </p:nvGrpSpPr>
          <p:grpSpPr>
            <a:xfrm>
              <a:off x="1" y="214292"/>
              <a:ext cx="1428730" cy="2928957"/>
              <a:chOff x="292236" y="483177"/>
              <a:chExt cx="1669765" cy="6076050"/>
            </a:xfrm>
          </p:grpSpPr>
          <p:pic>
            <p:nvPicPr>
              <p:cNvPr id="16" name="15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7" name="1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8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21 Diagrama"/>
          <p:cNvGraphicFramePr/>
          <p:nvPr/>
        </p:nvGraphicFramePr>
        <p:xfrm>
          <a:off x="-928726" y="500042"/>
          <a:ext cx="10429948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5786" y="71414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2400" b="1" dirty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CALIDAD EDUCATIVA=FORMACIÓN INTEGRAL</a:t>
            </a:r>
            <a:endParaRPr lang="es-ES" sz="24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65818" y="71414"/>
            <a:ext cx="1077158" cy="455822"/>
            <a:chOff x="65818" y="71414"/>
            <a:chExt cx="1077158" cy="455822"/>
          </a:xfrm>
        </p:grpSpPr>
        <p:grpSp>
          <p:nvGrpSpPr>
            <p:cNvPr id="25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27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10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28" name="Imagen 1" descr="IUSF logo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26" name="Imagen 3" descr="Logo IUJO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14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9" name="18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20" name="1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21" name="2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15" name="7 Grupo"/>
            <p:cNvGrpSpPr/>
            <p:nvPr/>
          </p:nvGrpSpPr>
          <p:grpSpPr>
            <a:xfrm>
              <a:off x="1" y="214292"/>
              <a:ext cx="1428730" cy="2928957"/>
              <a:chOff x="292236" y="483177"/>
              <a:chExt cx="1669765" cy="6076050"/>
            </a:xfrm>
          </p:grpSpPr>
          <p:pic>
            <p:nvPicPr>
              <p:cNvPr id="16" name="15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7" name="1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8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sp>
        <p:nvSpPr>
          <p:cNvPr id="22" name="21 Rectángulo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2400" b="1" dirty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OBJETIVOS DEL PROGRAMA DE EDUCACIÓN UNIVERSITARIA DE FE Y ALEGRÍA</a:t>
            </a:r>
            <a:endParaRPr lang="es-ES" sz="24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22 Diagrama"/>
          <p:cNvGraphicFramePr/>
          <p:nvPr/>
        </p:nvGraphicFramePr>
        <p:xfrm>
          <a:off x="0" y="1428736"/>
          <a:ext cx="892971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40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45" name="44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46" name="45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47" name="4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41" name="7 Grupo"/>
            <p:cNvGrpSpPr/>
            <p:nvPr/>
          </p:nvGrpSpPr>
          <p:grpSpPr>
            <a:xfrm>
              <a:off x="1" y="214292"/>
              <a:ext cx="1428730" cy="2928957"/>
              <a:chOff x="292236" y="483177"/>
              <a:chExt cx="1669765" cy="6076050"/>
            </a:xfrm>
          </p:grpSpPr>
          <p:pic>
            <p:nvPicPr>
              <p:cNvPr id="42" name="41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43" name="42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44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graphicFrame>
        <p:nvGraphicFramePr>
          <p:cNvPr id="32" name="31 Diagrama"/>
          <p:cNvGraphicFramePr/>
          <p:nvPr/>
        </p:nvGraphicFramePr>
        <p:xfrm>
          <a:off x="476232" y="1000108"/>
          <a:ext cx="838204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32 Rectángulo"/>
          <p:cNvSpPr/>
          <p:nvPr/>
        </p:nvSpPr>
        <p:spPr>
          <a:xfrm>
            <a:off x="142908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2400" b="1" dirty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OBJETIVOS DEL PROGRAMA DE EDUCACIÓN UNIVERSITARIA DE FE Y ALEGRÍA</a:t>
            </a:r>
            <a:endParaRPr lang="es-ES" sz="24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65818" y="71414"/>
            <a:ext cx="1077158" cy="455822"/>
            <a:chOff x="65818" y="71414"/>
            <a:chExt cx="1077158" cy="455822"/>
          </a:xfrm>
        </p:grpSpPr>
        <p:grpSp>
          <p:nvGrpSpPr>
            <p:cNvPr id="35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37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10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38" name="Imagen 1" descr="IUSF logo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36" name="Imagen 3" descr="Logo IUJO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3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11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4" name="7 Grupo"/>
            <p:cNvGrpSpPr/>
            <p:nvPr/>
          </p:nvGrpSpPr>
          <p:grpSpPr>
            <a:xfrm>
              <a:off x="1" y="214294"/>
              <a:ext cx="1428730" cy="2928957"/>
              <a:chOff x="292236" y="483177"/>
              <a:chExt cx="1669765" cy="6076050"/>
            </a:xfrm>
          </p:grpSpPr>
          <p:pic>
            <p:nvPicPr>
              <p:cNvPr id="7" name="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8" name="7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9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grpSp>
        <p:nvGrpSpPr>
          <p:cNvPr id="5" name="13 Grupo"/>
          <p:cNvGrpSpPr/>
          <p:nvPr/>
        </p:nvGrpSpPr>
        <p:grpSpPr>
          <a:xfrm>
            <a:off x="65818" y="71414"/>
            <a:ext cx="1077158" cy="455822"/>
            <a:chOff x="65818" y="71414"/>
            <a:chExt cx="1077158" cy="455822"/>
          </a:xfrm>
        </p:grpSpPr>
        <p:grpSp>
          <p:nvGrpSpPr>
            <p:cNvPr id="6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17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5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18" name="Imagen 1" descr="IUSF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Imagen 3" descr="Logo IUJO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  <p:pic>
        <p:nvPicPr>
          <p:cNvPr id="19" name="Picture 6" descr="Payasos iujist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85926"/>
            <a:ext cx="2889166" cy="216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36361_1528609935832_1252203672_31438077_2461668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14" y="4572008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20 Rectángulo"/>
          <p:cNvSpPr/>
          <p:nvPr/>
        </p:nvSpPr>
        <p:spPr>
          <a:xfrm>
            <a:off x="1643042" y="324129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36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PERFIL DEL EGRESADO</a:t>
            </a:r>
            <a:endParaRPr lang="es-ES" sz="36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357422" y="1324261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24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Las personas que formamos</a:t>
            </a:r>
            <a:endParaRPr lang="es-ES" sz="24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071834" y="2347264"/>
            <a:ext cx="62150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Char char="ü"/>
            </a:pPr>
            <a:r>
              <a:rPr lang="es-ES" sz="4000" b="1" i="1" dirty="0" smtClean="0">
                <a:solidFill>
                  <a:srgbClr val="990000"/>
                </a:solidFill>
                <a:latin typeface="+mj-lt"/>
                <a:cs typeface="Arial" charset="0"/>
              </a:rPr>
              <a:t>Excelente profesional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es-ES" sz="4000" b="1" i="1" dirty="0" smtClean="0">
                <a:solidFill>
                  <a:srgbClr val="990000"/>
                </a:solidFill>
                <a:latin typeface="+mj-lt"/>
                <a:cs typeface="Arial" charset="0"/>
              </a:rPr>
              <a:t>Comprometido ciudadano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es-ES" sz="4000" b="1" i="1" dirty="0" smtClean="0">
                <a:solidFill>
                  <a:srgbClr val="990000"/>
                </a:solidFill>
                <a:latin typeface="+mj-lt"/>
                <a:cs typeface="Arial" charset="0"/>
              </a:rPr>
              <a:t>Auténtico </a:t>
            </a:r>
            <a:r>
              <a:rPr lang="es-ES" sz="4000" b="1" i="1" dirty="0" smtClean="0">
                <a:solidFill>
                  <a:srgbClr val="990000"/>
                </a:solidFill>
                <a:latin typeface="+mj-lt"/>
                <a:cs typeface="Arial" charset="0"/>
              </a:rPr>
              <a:t>cristiano</a:t>
            </a:r>
            <a:endParaRPr lang="es-ES" sz="4000" b="1" i="1" dirty="0">
              <a:solidFill>
                <a:srgbClr val="99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3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11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4" name="7 Grupo"/>
            <p:cNvGrpSpPr/>
            <p:nvPr/>
          </p:nvGrpSpPr>
          <p:grpSpPr>
            <a:xfrm>
              <a:off x="1" y="214294"/>
              <a:ext cx="1428730" cy="2928957"/>
              <a:chOff x="292236" y="483177"/>
              <a:chExt cx="1669765" cy="6076050"/>
            </a:xfrm>
          </p:grpSpPr>
          <p:pic>
            <p:nvPicPr>
              <p:cNvPr id="7" name="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8" name="7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9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grpSp>
        <p:nvGrpSpPr>
          <p:cNvPr id="5" name="13 Grupo"/>
          <p:cNvGrpSpPr/>
          <p:nvPr/>
        </p:nvGrpSpPr>
        <p:grpSpPr>
          <a:xfrm>
            <a:off x="65818" y="71414"/>
            <a:ext cx="1077158" cy="455822"/>
            <a:chOff x="65818" y="71414"/>
            <a:chExt cx="1077158" cy="455822"/>
          </a:xfrm>
        </p:grpSpPr>
        <p:grpSp>
          <p:nvGrpSpPr>
            <p:cNvPr id="6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17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5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18" name="Imagen 1" descr="IUSF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Imagen 3" descr="Logo IUJO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  <p:sp>
        <p:nvSpPr>
          <p:cNvPr id="21" name="20 Rectángulo"/>
          <p:cNvSpPr/>
          <p:nvPr/>
        </p:nvSpPr>
        <p:spPr>
          <a:xfrm>
            <a:off x="571472" y="785794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36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PERFIL DEL EGRESADO</a:t>
            </a:r>
            <a:endParaRPr lang="es-ES" sz="36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2" name="21 Diagrama"/>
          <p:cNvGraphicFramePr/>
          <p:nvPr/>
        </p:nvGraphicFramePr>
        <p:xfrm>
          <a:off x="0" y="1857364"/>
          <a:ext cx="914400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5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11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6" name="7 Grupo"/>
            <p:cNvGrpSpPr/>
            <p:nvPr/>
          </p:nvGrpSpPr>
          <p:grpSpPr>
            <a:xfrm>
              <a:off x="1" y="214294"/>
              <a:ext cx="1428730" cy="2928957"/>
              <a:chOff x="292236" y="483177"/>
              <a:chExt cx="1669765" cy="6076050"/>
            </a:xfrm>
          </p:grpSpPr>
          <p:pic>
            <p:nvPicPr>
              <p:cNvPr id="7" name="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8" name="7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9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grpSp>
        <p:nvGrpSpPr>
          <p:cNvPr id="14" name="13 Grupo"/>
          <p:cNvGrpSpPr/>
          <p:nvPr/>
        </p:nvGrpSpPr>
        <p:grpSpPr>
          <a:xfrm>
            <a:off x="65818" y="71414"/>
            <a:ext cx="1077158" cy="455822"/>
            <a:chOff x="65818" y="71414"/>
            <a:chExt cx="1077158" cy="455822"/>
          </a:xfrm>
        </p:grpSpPr>
        <p:grpSp>
          <p:nvGrpSpPr>
            <p:cNvPr id="15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17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5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18" name="Imagen 1" descr="IUSF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Imagen 3" descr="Logo IUJO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  <p:grpSp>
        <p:nvGrpSpPr>
          <p:cNvPr id="42" name="41 Grupo"/>
          <p:cNvGrpSpPr/>
          <p:nvPr/>
        </p:nvGrpSpPr>
        <p:grpSpPr>
          <a:xfrm>
            <a:off x="1571604" y="392102"/>
            <a:ext cx="6760310" cy="1465262"/>
            <a:chOff x="2123387" y="908720"/>
            <a:chExt cx="6760310" cy="1465262"/>
          </a:xfrm>
        </p:grpSpPr>
        <p:sp>
          <p:nvSpPr>
            <p:cNvPr id="20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123387" y="1110677"/>
              <a:ext cx="2802797" cy="5843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s-VE" sz="3600" kern="10" spc="72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DIMENSIONES</a:t>
              </a:r>
              <a:endParaRPr lang="es-V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6156569" y="908720"/>
              <a:ext cx="2727128" cy="146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eaLnBrk="1" hangingPunct="1">
                <a:tabLst>
                  <a:tab pos="457200" algn="l"/>
                </a:tabLst>
              </a:pPr>
              <a:r>
                <a:rPr lang="es-ES" sz="1800" b="1" dirty="0">
                  <a:solidFill>
                    <a:srgbClr val="990000"/>
                  </a:solidFill>
                  <a:latin typeface="Tahoma" pitchFamily="34" charset="0"/>
                  <a:cs typeface="Arial" charset="0"/>
                </a:rPr>
                <a:t>Biosicológica.</a:t>
              </a:r>
            </a:p>
            <a:p>
              <a:pPr algn="l" eaLnBrk="1" hangingPunct="1">
                <a:tabLst>
                  <a:tab pos="457200" algn="l"/>
                </a:tabLst>
              </a:pPr>
              <a:r>
                <a:rPr lang="es-ES" sz="1800" b="1" dirty="0">
                  <a:solidFill>
                    <a:srgbClr val="990000"/>
                  </a:solidFill>
                  <a:latin typeface="Tahoma" pitchFamily="34" charset="0"/>
                  <a:cs typeface="Arial" charset="0"/>
                </a:rPr>
                <a:t>Socio comunitaria.</a:t>
              </a:r>
            </a:p>
            <a:p>
              <a:pPr algn="l" eaLnBrk="1" hangingPunct="1">
                <a:tabLst>
                  <a:tab pos="457200" algn="l"/>
                </a:tabLst>
              </a:pPr>
              <a:r>
                <a:rPr lang="es-ES" sz="1800" b="1" dirty="0">
                  <a:solidFill>
                    <a:srgbClr val="990000"/>
                  </a:solidFill>
                  <a:latin typeface="Tahoma" pitchFamily="34" charset="0"/>
                  <a:cs typeface="Arial" charset="0"/>
                </a:rPr>
                <a:t>Ética.</a:t>
              </a:r>
            </a:p>
            <a:p>
              <a:pPr algn="l" eaLnBrk="1" hangingPunct="1">
                <a:tabLst>
                  <a:tab pos="457200" algn="l"/>
                </a:tabLst>
              </a:pPr>
              <a:r>
                <a:rPr lang="es-ES" sz="1800" b="1" dirty="0">
                  <a:solidFill>
                    <a:srgbClr val="990000"/>
                  </a:solidFill>
                  <a:latin typeface="Tahoma" pitchFamily="34" charset="0"/>
                  <a:cs typeface="Arial" charset="0"/>
                </a:rPr>
                <a:t>Vocacional.</a:t>
              </a:r>
            </a:p>
            <a:p>
              <a:pPr algn="l" eaLnBrk="1" hangingPunct="1">
                <a:tabLst>
                  <a:tab pos="457200" algn="l"/>
                </a:tabLst>
              </a:pPr>
              <a:r>
                <a:rPr lang="es-ES" sz="1800" b="1" dirty="0">
                  <a:solidFill>
                    <a:srgbClr val="990000"/>
                  </a:solidFill>
                  <a:latin typeface="Tahoma" pitchFamily="34" charset="0"/>
                  <a:cs typeface="Arial" charset="0"/>
                </a:rPr>
                <a:t>Estético Trascendental.</a:t>
              </a:r>
            </a:p>
          </p:txBody>
        </p:sp>
        <p:grpSp>
          <p:nvGrpSpPr>
            <p:cNvPr id="41" name="40 Grupo"/>
            <p:cNvGrpSpPr/>
            <p:nvPr/>
          </p:nvGrpSpPr>
          <p:grpSpPr>
            <a:xfrm>
              <a:off x="5113844" y="1175131"/>
              <a:ext cx="755181" cy="1039864"/>
              <a:chOff x="5113844" y="1175131"/>
              <a:chExt cx="755181" cy="1039864"/>
            </a:xfrm>
          </p:grpSpPr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 flipV="1">
                <a:off x="5113844" y="1175131"/>
                <a:ext cx="685565" cy="1947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VE" dirty="0"/>
              </a:p>
            </p:txBody>
          </p:sp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>
                <a:off x="5181947" y="1369927"/>
                <a:ext cx="617463" cy="65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VE" dirty="0"/>
              </a:p>
            </p:txBody>
          </p: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>
                <a:off x="5113844" y="1369927"/>
                <a:ext cx="755181" cy="325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VE" dirty="0"/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5113844" y="1369927"/>
                <a:ext cx="685565" cy="5199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VE" dirty="0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5113844" y="1369927"/>
                <a:ext cx="617463" cy="8450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VE" dirty="0"/>
              </a:p>
            </p:txBody>
          </p:sp>
        </p:grpSp>
      </p:grpSp>
      <p:sp>
        <p:nvSpPr>
          <p:cNvPr id="28" name="WordArt 11"/>
          <p:cNvSpPr>
            <a:spLocks noChangeArrowheads="1" noChangeShapeType="1" noTextEdit="1"/>
          </p:cNvSpPr>
          <p:nvPr/>
        </p:nvSpPr>
        <p:spPr bwMode="auto">
          <a:xfrm>
            <a:off x="1027113" y="3394066"/>
            <a:ext cx="96202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es-VE" kern="10" spc="48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EJES</a:t>
            </a:r>
            <a:r>
              <a:rPr lang="es-VE" kern="10" spc="48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4503738" y="2143116"/>
            <a:ext cx="4640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tabLst>
                <a:tab pos="457200" algn="l"/>
              </a:tabLst>
            </a:pPr>
            <a:r>
              <a:rPr lang="es-ES" sz="18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Desarrolla y fortalece el conocimiento personal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503738" y="2943216"/>
            <a:ext cx="4640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tabLst>
                <a:tab pos="457200" algn="l"/>
              </a:tabLst>
            </a:pPr>
            <a:r>
              <a:rPr lang="es-ES" sz="1800" b="1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Convive en la diversidad y construye la comunión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452938" y="3806816"/>
            <a:ext cx="4548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s-ES" sz="1800" b="1" dirty="0">
                <a:solidFill>
                  <a:srgbClr val="0066FF"/>
                </a:solidFill>
                <a:latin typeface="Tahoma" pitchFamily="34" charset="0"/>
                <a:cs typeface="Arial" charset="0"/>
              </a:rPr>
              <a:t>Asume los valores del evangelio como norma de vida.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198938" y="4613266"/>
            <a:ext cx="4945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s-ES" sz="1800" b="1" dirty="0">
                <a:solidFill>
                  <a:srgbClr val="FF9900"/>
                </a:solidFill>
                <a:latin typeface="Tahoma" pitchFamily="34" charset="0"/>
                <a:cs typeface="Arial" charset="0"/>
              </a:rPr>
              <a:t>Vive en clave de discernimiento y de búsqueda de la voluntad de </a:t>
            </a:r>
            <a:r>
              <a:rPr lang="es-ES" sz="1800" b="1" dirty="0" smtClean="0">
                <a:solidFill>
                  <a:srgbClr val="FF9900"/>
                </a:solidFill>
                <a:latin typeface="Tahoma" pitchFamily="34" charset="0"/>
                <a:cs typeface="Arial" charset="0"/>
              </a:rPr>
              <a:t>Dios</a:t>
            </a:r>
            <a:r>
              <a:rPr lang="es-ES" sz="1800" b="1" dirty="0">
                <a:solidFill>
                  <a:srgbClr val="FF9900"/>
                </a:solidFill>
                <a:latin typeface="Tahoma" pitchFamily="34" charset="0"/>
                <a:cs typeface="Arial" charset="0"/>
              </a:rPr>
              <a:t>.</a:t>
            </a:r>
            <a:r>
              <a:rPr lang="es-ES" sz="1800" dirty="0">
                <a:solidFill>
                  <a:srgbClr val="FF9900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856038" y="5607041"/>
            <a:ext cx="406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r>
              <a:rPr lang="es-ES" sz="1800" b="1" dirty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Practica la pedagogía del silencio</a:t>
            </a:r>
            <a:r>
              <a:rPr lang="es-ES" sz="1800" dirty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34" name="WordArt 17"/>
          <p:cNvSpPr>
            <a:spLocks noChangeArrowheads="1" noChangeShapeType="1" noTextEdit="1"/>
          </p:cNvSpPr>
          <p:nvPr/>
        </p:nvSpPr>
        <p:spPr bwMode="auto">
          <a:xfrm>
            <a:off x="465138" y="4232266"/>
            <a:ext cx="297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es-V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TRANSVERSALES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V="1">
            <a:off x="3436938" y="2479666"/>
            <a:ext cx="1066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dirty="0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3436938" y="3317866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dirty="0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3513138" y="407986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dirty="0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3436938" y="4079866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dirty="0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3436938" y="4156066"/>
            <a:ext cx="533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 rot="3888765">
            <a:off x="7514141" y="4840796"/>
            <a:ext cx="714382" cy="2476800"/>
            <a:chOff x="-32" y="214290"/>
            <a:chExt cx="1428763" cy="6286542"/>
          </a:xfrm>
        </p:grpSpPr>
        <p:grpSp>
          <p:nvGrpSpPr>
            <p:cNvPr id="3" name="8 Grupo"/>
            <p:cNvGrpSpPr/>
            <p:nvPr/>
          </p:nvGrpSpPr>
          <p:grpSpPr>
            <a:xfrm>
              <a:off x="-32" y="3571876"/>
              <a:ext cx="1428728" cy="2928956"/>
              <a:chOff x="292236" y="483179"/>
              <a:chExt cx="1669763" cy="6076048"/>
            </a:xfrm>
          </p:grpSpPr>
          <p:pic>
            <p:nvPicPr>
              <p:cNvPr id="10" name="9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1" name="10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12" name="11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0" y="483179"/>
                <a:ext cx="1383979" cy="1861230"/>
              </a:xfrm>
              <a:prstGeom prst="rect">
                <a:avLst/>
              </a:prstGeom>
            </p:spPr>
          </p:pic>
        </p:grpSp>
        <p:grpSp>
          <p:nvGrpSpPr>
            <p:cNvPr id="4" name="7 Grupo"/>
            <p:cNvGrpSpPr/>
            <p:nvPr/>
          </p:nvGrpSpPr>
          <p:grpSpPr>
            <a:xfrm>
              <a:off x="1" y="214294"/>
              <a:ext cx="1428730" cy="2928957"/>
              <a:chOff x="292236" y="483177"/>
              <a:chExt cx="1669765" cy="6076050"/>
            </a:xfrm>
          </p:grpSpPr>
          <p:pic>
            <p:nvPicPr>
              <p:cNvPr id="7" name="6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292236" y="4697997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8" name="7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435112" y="2596363"/>
                <a:ext cx="1383979" cy="1861230"/>
              </a:xfrm>
              <a:prstGeom prst="rect">
                <a:avLst/>
              </a:prstGeom>
            </p:spPr>
          </p:pic>
          <p:pic>
            <p:nvPicPr>
              <p:cNvPr id="9" name="3 Imagen" descr="2505430-fondos-clasicos-con-el-marco.jpg"/>
              <p:cNvPicPr>
                <a:picLocks noChangeAspect="1"/>
              </p:cNvPicPr>
              <p:nvPr/>
            </p:nvPicPr>
            <p:blipFill>
              <a:blip r:embed="rId3" cstate="print"/>
              <a:srcRect r="63675" b="23069"/>
              <a:stretch>
                <a:fillRect/>
              </a:stretch>
            </p:blipFill>
            <p:spPr>
              <a:xfrm rot="2385389">
                <a:off x="578022" y="483177"/>
                <a:ext cx="1383979" cy="1861232"/>
              </a:xfrm>
              <a:prstGeom prst="rect">
                <a:avLst/>
              </a:prstGeom>
            </p:spPr>
          </p:pic>
        </p:grpSp>
      </p:grpSp>
      <p:grpSp>
        <p:nvGrpSpPr>
          <p:cNvPr id="5" name="13 Grupo"/>
          <p:cNvGrpSpPr/>
          <p:nvPr/>
        </p:nvGrpSpPr>
        <p:grpSpPr>
          <a:xfrm>
            <a:off x="65818" y="71414"/>
            <a:ext cx="1077158" cy="455822"/>
            <a:chOff x="65818" y="71414"/>
            <a:chExt cx="1077158" cy="455822"/>
          </a:xfrm>
        </p:grpSpPr>
        <p:grpSp>
          <p:nvGrpSpPr>
            <p:cNvPr id="6" name="25 Grupo"/>
            <p:cNvGrpSpPr/>
            <p:nvPr/>
          </p:nvGrpSpPr>
          <p:grpSpPr>
            <a:xfrm>
              <a:off x="280100" y="245240"/>
              <a:ext cx="862876" cy="281996"/>
              <a:chOff x="214282" y="6357958"/>
              <a:chExt cx="862876" cy="281996"/>
            </a:xfrm>
          </p:grpSpPr>
          <p:pic>
            <p:nvPicPr>
              <p:cNvPr id="17" name="Imagen 38" descr="lOGO CPFYA OFICI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58" y="6500834"/>
                <a:ext cx="720000" cy="139120"/>
              </a:xfrm>
              <a:prstGeom prst="rect">
                <a:avLst/>
              </a:prstGeom>
              <a:blipFill>
                <a:blip r:embed="rId5" cstate="print">
                  <a:alphaModFix amt="68000"/>
                </a:blip>
                <a:tile tx="0" ty="0" sx="100000" sy="100000" flip="none" algn="tl"/>
              </a:blipFill>
            </p:spPr>
          </p:pic>
          <p:pic>
            <p:nvPicPr>
              <p:cNvPr id="18" name="Imagen 1" descr="IUSF 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282" y="6357958"/>
                <a:ext cx="720000" cy="152005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Imagen 3" descr="Logo IUJO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18" y="71414"/>
              <a:ext cx="720000" cy="193166"/>
            </a:xfrm>
            <a:prstGeom prst="rect">
              <a:avLst/>
            </a:prstGeom>
            <a:noFill/>
          </p:spPr>
        </p:pic>
      </p:grpSp>
      <p:sp>
        <p:nvSpPr>
          <p:cNvPr id="20" name="19 Rectángulo"/>
          <p:cNvSpPr/>
          <p:nvPr/>
        </p:nvSpPr>
        <p:spPr>
          <a:xfrm>
            <a:off x="714348" y="403191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800" b="1" dirty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FORTALECIMIENTO DEL PROYECTO DE CULTURA DE </a:t>
            </a:r>
            <a:r>
              <a:rPr lang="es-VE" sz="28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 Z  Y </a:t>
            </a:r>
            <a:r>
              <a:rPr lang="es-VE" sz="2800" b="1" dirty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 VIDA.</a:t>
            </a:r>
            <a:endParaRPr lang="es-AR" sz="2800" b="1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22 Diagrama"/>
          <p:cNvGraphicFramePr/>
          <p:nvPr/>
        </p:nvGraphicFramePr>
        <p:xfrm>
          <a:off x="0" y="1500174"/>
          <a:ext cx="87154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965</Words>
  <Application>Microsoft Office PowerPoint</Application>
  <PresentationFormat>Presentación en pantalla (4:3)</PresentationFormat>
  <Paragraphs>117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Daniel</cp:lastModifiedBy>
  <cp:revision>33</cp:revision>
  <dcterms:created xsi:type="dcterms:W3CDTF">2013-04-25T01:03:08Z</dcterms:created>
  <dcterms:modified xsi:type="dcterms:W3CDTF">2013-04-26T16:38:04Z</dcterms:modified>
</cp:coreProperties>
</file>